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sldIdLst>
    <p:sldId id="260" r:id="rId2"/>
    <p:sldId id="261" r:id="rId3"/>
    <p:sldId id="288" r:id="rId4"/>
    <p:sldId id="289" r:id="rId5"/>
    <p:sldId id="290" r:id="rId6"/>
    <p:sldId id="291" r:id="rId7"/>
    <p:sldId id="292"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07" r:id="rId23"/>
    <p:sldId id="281" r:id="rId24"/>
  </p:sldIdLst>
  <p:sldSz cx="13716000" cy="10287000"/>
  <p:notesSz cx="6858000" cy="9144000"/>
  <p:embeddedFontLst>
    <p:embeddedFont>
      <p:font typeface="Aileron" panose="00000500000000000000" pitchFamily="50" charset="0"/>
      <p:regular r:id="rId26"/>
      <p:italic r:id="rId27"/>
    </p:embeddedFont>
    <p:embeddedFont>
      <p:font typeface="Aileron Black" panose="00000A00000000000000" pitchFamily="50" charset="0"/>
      <p:bold r:id="rId28"/>
    </p:embeddedFont>
    <p:embeddedFont>
      <p:font typeface="Aileron Bold" panose="00000800000000000000" pitchFamily="50" charset="0"/>
      <p:bold r:id="rId29"/>
    </p:embeddedFont>
    <p:embeddedFont>
      <p:font typeface="Aileron Heavy" panose="00000A00000000000000" pitchFamily="50" charset="0"/>
      <p:bold r:id="rId30"/>
    </p:embeddedFont>
    <p:embeddedFont>
      <p:font typeface="Aileron Light" panose="00000400000000000000" pitchFamily="50" charset="0"/>
      <p:regular r:id="rId31"/>
    </p:embeddedFont>
    <p:embeddedFont>
      <p:font typeface="Aileron Regular" panose="020B0604020202020204" charset="0"/>
      <p:regular r:id="rId32"/>
    </p:embeddedFont>
    <p:embeddedFont>
      <p:font typeface="Altero" panose="00000500000000000000" pitchFamily="50" charset="0"/>
      <p:regular r:id="rId33"/>
    </p:embeddedFont>
    <p:embeddedFont>
      <p:font typeface="Calibri" panose="020F0502020204030204" pitchFamily="34" charset="0"/>
      <p:regular r:id="rId34"/>
      <p:bold r:id="rId35"/>
      <p:italic r:id="rId36"/>
      <p:boldItalic r:id="rId37"/>
    </p:embeddedFont>
    <p:embeddedFont>
      <p:font typeface="Lucida Sans Typewriter" panose="020B0509030504030204" pitchFamily="49"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55A"/>
    <a:srgbClr val="16243E"/>
    <a:srgbClr val="FFFFFF"/>
    <a:srgbClr val="D32A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2DD62C-EFC1-483F-B1CB-FAA67E9DD57F}" v="92" dt="2023-04-26T05:56:53.5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94622" autoAdjust="0"/>
  </p:normalViewPr>
  <p:slideViewPr>
    <p:cSldViewPr>
      <p:cViewPr varScale="1">
        <p:scale>
          <a:sx n="42" d="100"/>
          <a:sy n="42" d="100"/>
        </p:scale>
        <p:origin x="1416" y="36"/>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o Philip Ramones" userId="1068934f-e3b4-4e88-ba23-4cb57230c594" providerId="ADAL" clId="{CE1A2483-E38C-48E5-BC81-7BCC41BEAE8B}"/>
    <pc:docChg chg="undo redo custSel addSld delSld modSld sldOrd">
      <pc:chgData name="Nino Philip Ramones" userId="1068934f-e3b4-4e88-ba23-4cb57230c594" providerId="ADAL" clId="{CE1A2483-E38C-48E5-BC81-7BCC41BEAE8B}" dt="2023-03-26T09:24:30.672" v="28198" actId="20577"/>
      <pc:docMkLst>
        <pc:docMk/>
      </pc:docMkLst>
      <pc:sldChg chg="del">
        <pc:chgData name="Nino Philip Ramones" userId="1068934f-e3b4-4e88-ba23-4cb57230c594" providerId="ADAL" clId="{CE1A2483-E38C-48E5-BC81-7BCC41BEAE8B}" dt="2023-03-24T00:32:29.232" v="179" actId="47"/>
        <pc:sldMkLst>
          <pc:docMk/>
          <pc:sldMk cId="0" sldId="256"/>
        </pc:sldMkLst>
      </pc:sldChg>
      <pc:sldChg chg="del">
        <pc:chgData name="Nino Philip Ramones" userId="1068934f-e3b4-4e88-ba23-4cb57230c594" providerId="ADAL" clId="{CE1A2483-E38C-48E5-BC81-7BCC41BEAE8B}" dt="2023-03-24T00:32:29.232" v="179" actId="47"/>
        <pc:sldMkLst>
          <pc:docMk/>
          <pc:sldMk cId="0" sldId="257"/>
        </pc:sldMkLst>
      </pc:sldChg>
      <pc:sldChg chg="del">
        <pc:chgData name="Nino Philip Ramones" userId="1068934f-e3b4-4e88-ba23-4cb57230c594" providerId="ADAL" clId="{CE1A2483-E38C-48E5-BC81-7BCC41BEAE8B}" dt="2023-03-24T00:32:29.232" v="179" actId="47"/>
        <pc:sldMkLst>
          <pc:docMk/>
          <pc:sldMk cId="0" sldId="258"/>
        </pc:sldMkLst>
      </pc:sldChg>
      <pc:sldChg chg="del">
        <pc:chgData name="Nino Philip Ramones" userId="1068934f-e3b4-4e88-ba23-4cb57230c594" providerId="ADAL" clId="{CE1A2483-E38C-48E5-BC81-7BCC41BEAE8B}" dt="2023-03-24T00:32:29.232" v="179" actId="47"/>
        <pc:sldMkLst>
          <pc:docMk/>
          <pc:sldMk cId="1308192468" sldId="259"/>
        </pc:sldMkLst>
      </pc:sldChg>
      <pc:sldChg chg="addSp delSp modSp mod">
        <pc:chgData name="Nino Philip Ramones" userId="1068934f-e3b4-4e88-ba23-4cb57230c594" providerId="ADAL" clId="{CE1A2483-E38C-48E5-BC81-7BCC41BEAE8B}" dt="2023-03-24T00:33:53.917" v="184" actId="1076"/>
        <pc:sldMkLst>
          <pc:docMk/>
          <pc:sldMk cId="2902220017" sldId="260"/>
        </pc:sldMkLst>
        <pc:spChg chg="mod">
          <ac:chgData name="Nino Philip Ramones" userId="1068934f-e3b4-4e88-ba23-4cb57230c594" providerId="ADAL" clId="{CE1A2483-E38C-48E5-BC81-7BCC41BEAE8B}" dt="2023-03-24T00:32:05.891" v="178" actId="20577"/>
          <ac:spMkLst>
            <pc:docMk/>
            <pc:sldMk cId="2902220017" sldId="260"/>
            <ac:spMk id="8" creationId="{E55C9784-2997-4509-E882-733A19888A3E}"/>
          </ac:spMkLst>
        </pc:spChg>
        <pc:spChg chg="mod">
          <ac:chgData name="Nino Philip Ramones" userId="1068934f-e3b4-4e88-ba23-4cb57230c594" providerId="ADAL" clId="{CE1A2483-E38C-48E5-BC81-7BCC41BEAE8B}" dt="2023-03-24T00:33:53.917" v="184" actId="1076"/>
          <ac:spMkLst>
            <pc:docMk/>
            <pc:sldMk cId="2902220017" sldId="260"/>
            <ac:spMk id="14" creationId="{86CD694D-7914-A6C9-97B8-2823F7984CDE}"/>
          </ac:spMkLst>
        </pc:spChg>
        <pc:spChg chg="mod">
          <ac:chgData name="Nino Philip Ramones" userId="1068934f-e3b4-4e88-ba23-4cb57230c594" providerId="ADAL" clId="{CE1A2483-E38C-48E5-BC81-7BCC41BEAE8B}" dt="2023-03-24T00:22:02.802" v="96" actId="1035"/>
          <ac:spMkLst>
            <pc:docMk/>
            <pc:sldMk cId="2902220017" sldId="260"/>
            <ac:spMk id="15" creationId="{CB5AF6EE-76A6-CA9D-0627-29C15279BDC6}"/>
          </ac:spMkLst>
        </pc:spChg>
        <pc:spChg chg="add mod">
          <ac:chgData name="Nino Philip Ramones" userId="1068934f-e3b4-4e88-ba23-4cb57230c594" providerId="ADAL" clId="{CE1A2483-E38C-48E5-BC81-7BCC41BEAE8B}" dt="2023-03-24T00:31:04.025" v="174" actId="20577"/>
          <ac:spMkLst>
            <pc:docMk/>
            <pc:sldMk cId="2902220017" sldId="260"/>
            <ac:spMk id="29" creationId="{D3477DD6-20F8-B844-531F-A4D45B04E6BF}"/>
          </ac:spMkLst>
        </pc:spChg>
        <pc:grpChg chg="add del mod ord">
          <ac:chgData name="Nino Philip Ramones" userId="1068934f-e3b4-4e88-ba23-4cb57230c594" providerId="ADAL" clId="{CE1A2483-E38C-48E5-BC81-7BCC41BEAE8B}" dt="2023-03-24T00:25:11.805" v="120" actId="165"/>
          <ac:grpSpMkLst>
            <pc:docMk/>
            <pc:sldMk cId="2902220017" sldId="260"/>
            <ac:grpSpMk id="24" creationId="{91AE15DE-A09F-76F8-FFF8-A6F3E985EEC0}"/>
          </ac:grpSpMkLst>
        </pc:grpChg>
        <pc:picChg chg="add del mod ord topLvl">
          <ac:chgData name="Nino Philip Ramones" userId="1068934f-e3b4-4e88-ba23-4cb57230c594" providerId="ADAL" clId="{CE1A2483-E38C-48E5-BC81-7BCC41BEAE8B}" dt="2023-03-24T00:29:37.944" v="162" actId="478"/>
          <ac:picMkLst>
            <pc:docMk/>
            <pc:sldMk cId="2902220017" sldId="260"/>
            <ac:picMk id="3" creationId="{56F05458-89B5-86C2-130D-0F90BFFD005E}"/>
          </ac:picMkLst>
        </pc:picChg>
        <pc:picChg chg="add del mod ord topLvl">
          <ac:chgData name="Nino Philip Ramones" userId="1068934f-e3b4-4e88-ba23-4cb57230c594" providerId="ADAL" clId="{CE1A2483-E38C-48E5-BC81-7BCC41BEAE8B}" dt="2023-03-24T00:29:59.785" v="166"/>
          <ac:picMkLst>
            <pc:docMk/>
            <pc:sldMk cId="2902220017" sldId="260"/>
            <ac:picMk id="11" creationId="{94AB2FB8-E06C-C5DA-5702-4F166E1B0AD4}"/>
          </ac:picMkLst>
        </pc:picChg>
        <pc:picChg chg="add mod ord topLvl">
          <ac:chgData name="Nino Philip Ramones" userId="1068934f-e3b4-4e88-ba23-4cb57230c594" providerId="ADAL" clId="{CE1A2483-E38C-48E5-BC81-7BCC41BEAE8B}" dt="2023-03-24T00:29:54.510" v="165"/>
          <ac:picMkLst>
            <pc:docMk/>
            <pc:sldMk cId="2902220017" sldId="260"/>
            <ac:picMk id="22" creationId="{78BD71C9-8DBA-4643-5373-D7DE98BFDA6C}"/>
          </ac:picMkLst>
        </pc:picChg>
        <pc:picChg chg="del mod topLvl">
          <ac:chgData name="Nino Philip Ramones" userId="1068934f-e3b4-4e88-ba23-4cb57230c594" providerId="ADAL" clId="{CE1A2483-E38C-48E5-BC81-7BCC41BEAE8B}" dt="2023-03-24T00:25:27.057" v="127" actId="478"/>
          <ac:picMkLst>
            <pc:docMk/>
            <pc:sldMk cId="2902220017" sldId="260"/>
            <ac:picMk id="23" creationId="{4A903A25-168C-058E-161A-8D2DEC27A2EE}"/>
          </ac:picMkLst>
        </pc:picChg>
        <pc:picChg chg="del mod topLvl">
          <ac:chgData name="Nino Philip Ramones" userId="1068934f-e3b4-4e88-ba23-4cb57230c594" providerId="ADAL" clId="{CE1A2483-E38C-48E5-BC81-7BCC41BEAE8B}" dt="2023-03-24T00:25:20.617" v="124" actId="478"/>
          <ac:picMkLst>
            <pc:docMk/>
            <pc:sldMk cId="2902220017" sldId="260"/>
            <ac:picMk id="25" creationId="{A47AE50A-66B7-1867-DBFE-0815B3F7B42E}"/>
          </ac:picMkLst>
        </pc:picChg>
        <pc:picChg chg="del mod ord topLvl">
          <ac:chgData name="Nino Philip Ramones" userId="1068934f-e3b4-4e88-ba23-4cb57230c594" providerId="ADAL" clId="{CE1A2483-E38C-48E5-BC81-7BCC41BEAE8B}" dt="2023-03-24T00:25:41.956" v="137" actId="478"/>
          <ac:picMkLst>
            <pc:docMk/>
            <pc:sldMk cId="2902220017" sldId="260"/>
            <ac:picMk id="27" creationId="{CAC26AE1-F79E-5E8F-CCDC-BC0996166C33}"/>
          </ac:picMkLst>
        </pc:picChg>
        <pc:picChg chg="add mod ord">
          <ac:chgData name="Nino Philip Ramones" userId="1068934f-e3b4-4e88-ba23-4cb57230c594" providerId="ADAL" clId="{CE1A2483-E38C-48E5-BC81-7BCC41BEAE8B}" dt="2023-03-24T00:29:50.182" v="164"/>
          <ac:picMkLst>
            <pc:docMk/>
            <pc:sldMk cId="2902220017" sldId="260"/>
            <ac:picMk id="28" creationId="{81AFE020-EE52-028A-F1B3-5B309C216182}"/>
          </ac:picMkLst>
        </pc:picChg>
      </pc:sldChg>
      <pc:sldChg chg="addSp delSp modSp mod">
        <pc:chgData name="Nino Philip Ramones" userId="1068934f-e3b4-4e88-ba23-4cb57230c594" providerId="ADAL" clId="{CE1A2483-E38C-48E5-BC81-7BCC41BEAE8B}" dt="2023-03-26T09:24:30.672" v="28198" actId="20577"/>
        <pc:sldMkLst>
          <pc:docMk/>
          <pc:sldMk cId="4215421811" sldId="261"/>
        </pc:sldMkLst>
        <pc:spChg chg="mod">
          <ac:chgData name="Nino Philip Ramones" userId="1068934f-e3b4-4e88-ba23-4cb57230c594" providerId="ADAL" clId="{CE1A2483-E38C-48E5-BC81-7BCC41BEAE8B}" dt="2023-03-24T13:37:11.484" v="7506" actId="1037"/>
          <ac:spMkLst>
            <pc:docMk/>
            <pc:sldMk cId="4215421811" sldId="261"/>
            <ac:spMk id="5" creationId="{BC141F5B-906B-6265-DA38-F7E04A6C72A8}"/>
          </ac:spMkLst>
        </pc:spChg>
        <pc:spChg chg="mod">
          <ac:chgData name="Nino Philip Ramones" userId="1068934f-e3b4-4e88-ba23-4cb57230c594" providerId="ADAL" clId="{CE1A2483-E38C-48E5-BC81-7BCC41BEAE8B}" dt="2023-03-26T09:23:04.802" v="28140" actId="14100"/>
          <ac:spMkLst>
            <pc:docMk/>
            <pc:sldMk cId="4215421811" sldId="261"/>
            <ac:spMk id="6" creationId="{1C139C71-43D8-DA15-F46A-8598CDF1F78A}"/>
          </ac:spMkLst>
        </pc:spChg>
        <pc:spChg chg="add del mod">
          <ac:chgData name="Nino Philip Ramones" userId="1068934f-e3b4-4e88-ba23-4cb57230c594" providerId="ADAL" clId="{CE1A2483-E38C-48E5-BC81-7BCC41BEAE8B}" dt="2023-03-26T09:23:45.796" v="28143" actId="2711"/>
          <ac:spMkLst>
            <pc:docMk/>
            <pc:sldMk cId="4215421811" sldId="261"/>
            <ac:spMk id="7" creationId="{CB143D5A-4C51-CC45-02B5-43383CAA5C50}"/>
          </ac:spMkLst>
        </pc:spChg>
        <pc:spChg chg="mod">
          <ac:chgData name="Nino Philip Ramones" userId="1068934f-e3b4-4e88-ba23-4cb57230c594" providerId="ADAL" clId="{CE1A2483-E38C-48E5-BC81-7BCC41BEAE8B}" dt="2023-03-26T09:15:41.956" v="28095" actId="164"/>
          <ac:spMkLst>
            <pc:docMk/>
            <pc:sldMk cId="4215421811" sldId="261"/>
            <ac:spMk id="8" creationId="{32B64BE8-E37B-9676-4EB5-17CAABB97627}"/>
          </ac:spMkLst>
        </pc:spChg>
        <pc:spChg chg="mod">
          <ac:chgData name="Nino Philip Ramones" userId="1068934f-e3b4-4e88-ba23-4cb57230c594" providerId="ADAL" clId="{CE1A2483-E38C-48E5-BC81-7BCC41BEAE8B}" dt="2023-03-26T09:24:30.672" v="28198" actId="20577"/>
          <ac:spMkLst>
            <pc:docMk/>
            <pc:sldMk cId="4215421811" sldId="261"/>
            <ac:spMk id="10" creationId="{AA624370-42F0-82DE-228F-BC78C798D723}"/>
          </ac:spMkLst>
        </pc:spChg>
        <pc:spChg chg="mod">
          <ac:chgData name="Nino Philip Ramones" userId="1068934f-e3b4-4e88-ba23-4cb57230c594" providerId="ADAL" clId="{CE1A2483-E38C-48E5-BC81-7BCC41BEAE8B}" dt="2023-03-26T09:15:39.295" v="28094" actId="164"/>
          <ac:spMkLst>
            <pc:docMk/>
            <pc:sldMk cId="4215421811" sldId="261"/>
            <ac:spMk id="18" creationId="{5C2D200D-34E0-6176-C3DC-B1339A75810E}"/>
          </ac:spMkLst>
        </pc:spChg>
        <pc:spChg chg="mod">
          <ac:chgData name="Nino Philip Ramones" userId="1068934f-e3b4-4e88-ba23-4cb57230c594" providerId="ADAL" clId="{CE1A2483-E38C-48E5-BC81-7BCC41BEAE8B}" dt="2023-03-26T09:15:37.198" v="28093" actId="164"/>
          <ac:spMkLst>
            <pc:docMk/>
            <pc:sldMk cId="4215421811" sldId="261"/>
            <ac:spMk id="27" creationId="{BC110942-A5E1-82F1-B47D-CB63CB9C40B0}"/>
          </ac:spMkLst>
        </pc:spChg>
        <pc:grpChg chg="add mod">
          <ac:chgData name="Nino Philip Ramones" userId="1068934f-e3b4-4e88-ba23-4cb57230c594" providerId="ADAL" clId="{CE1A2483-E38C-48E5-BC81-7BCC41BEAE8B}" dt="2023-03-26T09:16:08.842" v="28099" actId="1036"/>
          <ac:grpSpMkLst>
            <pc:docMk/>
            <pc:sldMk cId="4215421811" sldId="261"/>
            <ac:grpSpMk id="9" creationId="{86565025-D585-4FE0-F5D0-00D60DC63201}"/>
          </ac:grpSpMkLst>
        </pc:grpChg>
        <pc:grpChg chg="add mod">
          <ac:chgData name="Nino Philip Ramones" userId="1068934f-e3b4-4e88-ba23-4cb57230c594" providerId="ADAL" clId="{CE1A2483-E38C-48E5-BC81-7BCC41BEAE8B}" dt="2023-03-26T09:16:08.842" v="28099" actId="1036"/>
          <ac:grpSpMkLst>
            <pc:docMk/>
            <pc:sldMk cId="4215421811" sldId="261"/>
            <ac:grpSpMk id="28" creationId="{1E2DCC1B-E94A-BBE8-ED0F-0C36BBB2851B}"/>
          </ac:grpSpMkLst>
        </pc:grpChg>
        <pc:grpChg chg="add mod">
          <ac:chgData name="Nino Philip Ramones" userId="1068934f-e3b4-4e88-ba23-4cb57230c594" providerId="ADAL" clId="{CE1A2483-E38C-48E5-BC81-7BCC41BEAE8B}" dt="2023-03-26T09:15:41.956" v="28095" actId="164"/>
          <ac:grpSpMkLst>
            <pc:docMk/>
            <pc:sldMk cId="4215421811" sldId="261"/>
            <ac:grpSpMk id="29" creationId="{9DC79FC5-8B48-6ADC-ED7A-88F48A47E744}"/>
          </ac:grpSpMkLst>
        </pc:grpChg>
      </pc:sldChg>
      <pc:sldChg chg="addSp delSp modSp mod">
        <pc:chgData name="Nino Philip Ramones" userId="1068934f-e3b4-4e88-ba23-4cb57230c594" providerId="ADAL" clId="{CE1A2483-E38C-48E5-BC81-7BCC41BEAE8B}" dt="2023-03-26T06:57:52.572" v="19125" actId="1038"/>
        <pc:sldMkLst>
          <pc:docMk/>
          <pc:sldMk cId="3447888896" sldId="262"/>
        </pc:sldMkLst>
        <pc:spChg chg="mod">
          <ac:chgData name="Nino Philip Ramones" userId="1068934f-e3b4-4e88-ba23-4cb57230c594" providerId="ADAL" clId="{CE1A2483-E38C-48E5-BC81-7BCC41BEAE8B}" dt="2023-03-26T06:57:21.495" v="19121" actId="1037"/>
          <ac:spMkLst>
            <pc:docMk/>
            <pc:sldMk cId="3447888896" sldId="262"/>
            <ac:spMk id="6" creationId="{1C139C71-43D8-DA15-F46A-8598CDF1F78A}"/>
          </ac:spMkLst>
        </pc:spChg>
        <pc:spChg chg="add mod">
          <ac:chgData name="Nino Philip Ramones" userId="1068934f-e3b4-4e88-ba23-4cb57230c594" providerId="ADAL" clId="{CE1A2483-E38C-48E5-BC81-7BCC41BEAE8B}" dt="2023-03-26T06:57:52.572" v="19125" actId="1038"/>
          <ac:spMkLst>
            <pc:docMk/>
            <pc:sldMk cId="3447888896" sldId="262"/>
            <ac:spMk id="7" creationId="{6F2A02D8-D1DC-4B6B-4563-8D195DDC3A52}"/>
          </ac:spMkLst>
        </pc:spChg>
        <pc:spChg chg="mod">
          <ac:chgData name="Nino Philip Ramones" userId="1068934f-e3b4-4e88-ba23-4cb57230c594" providerId="ADAL" clId="{CE1A2483-E38C-48E5-BC81-7BCC41BEAE8B}" dt="2023-03-24T06:27:23.334" v="1118" actId="20577"/>
          <ac:spMkLst>
            <pc:docMk/>
            <pc:sldMk cId="3447888896" sldId="262"/>
            <ac:spMk id="8" creationId="{32B64BE8-E37B-9676-4EB5-17CAABB97627}"/>
          </ac:spMkLst>
        </pc:spChg>
        <pc:spChg chg="mod">
          <ac:chgData name="Nino Philip Ramones" userId="1068934f-e3b4-4e88-ba23-4cb57230c594" providerId="ADAL" clId="{CE1A2483-E38C-48E5-BC81-7BCC41BEAE8B}" dt="2023-03-24T13:37:23.437" v="7508"/>
          <ac:spMkLst>
            <pc:docMk/>
            <pc:sldMk cId="3447888896" sldId="262"/>
            <ac:spMk id="24" creationId="{DC4A273A-BA58-612B-1F1E-C88D819ADBAB}"/>
          </ac:spMkLst>
        </pc:spChg>
        <pc:spChg chg="mod">
          <ac:chgData name="Nino Philip Ramones" userId="1068934f-e3b4-4e88-ba23-4cb57230c594" providerId="ADAL" clId="{CE1A2483-E38C-48E5-BC81-7BCC41BEAE8B}" dt="2023-03-24T13:37:23.437" v="7508"/>
          <ac:spMkLst>
            <pc:docMk/>
            <pc:sldMk cId="3447888896" sldId="262"/>
            <ac:spMk id="25" creationId="{6297E237-28A2-55C6-27EA-9AA420D84038}"/>
          </ac:spMkLst>
        </pc:spChg>
        <pc:spChg chg="del mod topLvl">
          <ac:chgData name="Nino Philip Ramones" userId="1068934f-e3b4-4e88-ba23-4cb57230c594" providerId="ADAL" clId="{CE1A2483-E38C-48E5-BC81-7BCC41BEAE8B}" dt="2023-03-24T05:52:12.859" v="628" actId="478"/>
          <ac:spMkLst>
            <pc:docMk/>
            <pc:sldMk cId="3447888896" sldId="262"/>
            <ac:spMk id="31" creationId="{FA64FFA0-2BA4-C79E-0B08-995D7829F35E}"/>
          </ac:spMkLst>
        </pc:spChg>
        <pc:spChg chg="del mod topLvl">
          <ac:chgData name="Nino Philip Ramones" userId="1068934f-e3b4-4e88-ba23-4cb57230c594" providerId="ADAL" clId="{CE1A2483-E38C-48E5-BC81-7BCC41BEAE8B}" dt="2023-03-24T06:39:16.364" v="1510" actId="478"/>
          <ac:spMkLst>
            <pc:docMk/>
            <pc:sldMk cId="3447888896" sldId="262"/>
            <ac:spMk id="32" creationId="{9CB74343-638F-6592-3CB5-A30582FADB95}"/>
          </ac:spMkLst>
        </pc:spChg>
        <pc:grpChg chg="del">
          <ac:chgData name="Nino Philip Ramones" userId="1068934f-e3b4-4e88-ba23-4cb57230c594" providerId="ADAL" clId="{CE1A2483-E38C-48E5-BC81-7BCC41BEAE8B}" dt="2023-03-24T13:37:22.763" v="7507" actId="478"/>
          <ac:grpSpMkLst>
            <pc:docMk/>
            <pc:sldMk cId="3447888896" sldId="262"/>
            <ac:grpSpMk id="2" creationId="{67F3DB62-8ACD-0F47-2790-041A8C3C3A76}"/>
          </ac:grpSpMkLst>
        </pc:grpChg>
        <pc:grpChg chg="add mod">
          <ac:chgData name="Nino Philip Ramones" userId="1068934f-e3b4-4e88-ba23-4cb57230c594" providerId="ADAL" clId="{CE1A2483-E38C-48E5-BC81-7BCC41BEAE8B}" dt="2023-03-24T06:49:54.793" v="2017" actId="14100"/>
          <ac:grpSpMkLst>
            <pc:docMk/>
            <pc:sldMk cId="3447888896" sldId="262"/>
            <ac:grpSpMk id="21" creationId="{3C28B22B-1312-4FEA-5511-77F6A8B00F01}"/>
          </ac:grpSpMkLst>
        </pc:grpChg>
        <pc:grpChg chg="add mod">
          <ac:chgData name="Nino Philip Ramones" userId="1068934f-e3b4-4e88-ba23-4cb57230c594" providerId="ADAL" clId="{CE1A2483-E38C-48E5-BC81-7BCC41BEAE8B}" dt="2023-03-24T13:37:23.437" v="7508"/>
          <ac:grpSpMkLst>
            <pc:docMk/>
            <pc:sldMk cId="3447888896" sldId="262"/>
            <ac:grpSpMk id="22" creationId="{6534A76F-79F2-15E3-B659-4E7B79386932}"/>
          </ac:grpSpMkLst>
        </pc:grpChg>
        <pc:grpChg chg="del">
          <ac:chgData name="Nino Philip Ramones" userId="1068934f-e3b4-4e88-ba23-4cb57230c594" providerId="ADAL" clId="{CE1A2483-E38C-48E5-BC81-7BCC41BEAE8B}" dt="2023-03-24T05:52:08.892" v="627" actId="165"/>
          <ac:grpSpMkLst>
            <pc:docMk/>
            <pc:sldMk cId="3447888896" sldId="262"/>
            <ac:grpSpMk id="33" creationId="{AD4707F5-6FE1-FEA7-D4DA-F7E1D4A0C644}"/>
          </ac:grpSpMkLst>
        </pc:grpChg>
        <pc:picChg chg="add mod modCrop">
          <ac:chgData name="Nino Philip Ramones" userId="1068934f-e3b4-4e88-ba23-4cb57230c594" providerId="ADAL" clId="{CE1A2483-E38C-48E5-BC81-7BCC41BEAE8B}" dt="2023-03-24T06:48:18.615" v="1982" actId="164"/>
          <ac:picMkLst>
            <pc:docMk/>
            <pc:sldMk cId="3447888896" sldId="262"/>
            <ac:picMk id="10" creationId="{8226DC24-F325-3F44-32D2-3A323B81FCEF}"/>
          </ac:picMkLst>
        </pc:picChg>
        <pc:picChg chg="add del mod modCrop">
          <ac:chgData name="Nino Philip Ramones" userId="1068934f-e3b4-4e88-ba23-4cb57230c594" providerId="ADAL" clId="{CE1A2483-E38C-48E5-BC81-7BCC41BEAE8B}" dt="2023-03-24T06:45:59.329" v="1644" actId="478"/>
          <ac:picMkLst>
            <pc:docMk/>
            <pc:sldMk cId="3447888896" sldId="262"/>
            <ac:picMk id="12" creationId="{4EEB2149-86C3-15B8-7AD3-FAB10E3E683B}"/>
          </ac:picMkLst>
        </pc:picChg>
        <pc:picChg chg="add mod modCrop">
          <ac:chgData name="Nino Philip Ramones" userId="1068934f-e3b4-4e88-ba23-4cb57230c594" providerId="ADAL" clId="{CE1A2483-E38C-48E5-BC81-7BCC41BEAE8B}" dt="2023-03-24T06:48:18.615" v="1982" actId="164"/>
          <ac:picMkLst>
            <pc:docMk/>
            <pc:sldMk cId="3447888896" sldId="262"/>
            <ac:picMk id="14" creationId="{24842BF2-216F-647F-2034-4A87FCBD331E}"/>
          </ac:picMkLst>
        </pc:picChg>
        <pc:picChg chg="add mod modCrop">
          <ac:chgData name="Nino Philip Ramones" userId="1068934f-e3b4-4e88-ba23-4cb57230c594" providerId="ADAL" clId="{CE1A2483-E38C-48E5-BC81-7BCC41BEAE8B}" dt="2023-03-24T06:50:11.932" v="2019" actId="1036"/>
          <ac:picMkLst>
            <pc:docMk/>
            <pc:sldMk cId="3447888896" sldId="262"/>
            <ac:picMk id="16" creationId="{02EA2C52-F75C-66B2-9A71-0E432100DDDB}"/>
          </ac:picMkLst>
        </pc:picChg>
        <pc:picChg chg="add del mod modCrop">
          <ac:chgData name="Nino Philip Ramones" userId="1068934f-e3b4-4e88-ba23-4cb57230c594" providerId="ADAL" clId="{CE1A2483-E38C-48E5-BC81-7BCC41BEAE8B}" dt="2023-03-24T06:45:59.329" v="1644" actId="478"/>
          <ac:picMkLst>
            <pc:docMk/>
            <pc:sldMk cId="3447888896" sldId="262"/>
            <ac:picMk id="18" creationId="{A79DE424-84D8-35E4-90FD-1BBFC50EA167}"/>
          </ac:picMkLst>
        </pc:picChg>
        <pc:picChg chg="add del mod modCrop">
          <ac:chgData name="Nino Philip Ramones" userId="1068934f-e3b4-4e88-ba23-4cb57230c594" providerId="ADAL" clId="{CE1A2483-E38C-48E5-BC81-7BCC41BEAE8B}" dt="2023-03-24T06:45:59.329" v="1644" actId="478"/>
          <ac:picMkLst>
            <pc:docMk/>
            <pc:sldMk cId="3447888896" sldId="262"/>
            <ac:picMk id="20" creationId="{03349A81-C18E-4ABA-F26E-57D7B1EFD38F}"/>
          </ac:picMkLst>
        </pc:picChg>
        <pc:picChg chg="del mod topLvl">
          <ac:chgData name="Nino Philip Ramones" userId="1068934f-e3b4-4e88-ba23-4cb57230c594" providerId="ADAL" clId="{CE1A2483-E38C-48E5-BC81-7BCC41BEAE8B}" dt="2023-03-24T06:39:18.860" v="1511" actId="478"/>
          <ac:picMkLst>
            <pc:docMk/>
            <pc:sldMk cId="3447888896" sldId="262"/>
            <ac:picMk id="28" creationId="{30D97CD0-6C59-1806-C479-57ADB800F47D}"/>
          </ac:picMkLst>
        </pc:picChg>
        <pc:picChg chg="del mod topLvl">
          <ac:chgData name="Nino Philip Ramones" userId="1068934f-e3b4-4e88-ba23-4cb57230c594" providerId="ADAL" clId="{CE1A2483-E38C-48E5-BC81-7BCC41BEAE8B}" dt="2023-03-24T05:52:12.859" v="628" actId="478"/>
          <ac:picMkLst>
            <pc:docMk/>
            <pc:sldMk cId="3447888896" sldId="262"/>
            <ac:picMk id="30" creationId="{4C3B4024-618D-5602-746E-2B142A7B2B8B}"/>
          </ac:picMkLst>
        </pc:picChg>
        <pc:cxnChg chg="mod">
          <ac:chgData name="Nino Philip Ramones" userId="1068934f-e3b4-4e88-ba23-4cb57230c594" providerId="ADAL" clId="{CE1A2483-E38C-48E5-BC81-7BCC41BEAE8B}" dt="2023-03-24T13:37:23.437" v="7508"/>
          <ac:cxnSpMkLst>
            <pc:docMk/>
            <pc:sldMk cId="3447888896" sldId="262"/>
            <ac:cxnSpMk id="23" creationId="{3356E87A-CA16-78A7-77D2-76EBC7F65914}"/>
          </ac:cxnSpMkLst>
        </pc:cxnChg>
      </pc:sldChg>
      <pc:sldChg chg="del">
        <pc:chgData name="Nino Philip Ramones" userId="1068934f-e3b4-4e88-ba23-4cb57230c594" providerId="ADAL" clId="{CE1A2483-E38C-48E5-BC81-7BCC41BEAE8B}" dt="2023-03-24T05:52:38.517" v="629" actId="47"/>
        <pc:sldMkLst>
          <pc:docMk/>
          <pc:sldMk cId="3178388784" sldId="263"/>
        </pc:sldMkLst>
      </pc:sldChg>
      <pc:sldChg chg="del">
        <pc:chgData name="Nino Philip Ramones" userId="1068934f-e3b4-4e88-ba23-4cb57230c594" providerId="ADAL" clId="{CE1A2483-E38C-48E5-BC81-7BCC41BEAE8B}" dt="2023-03-24T05:52:38.517" v="629" actId="47"/>
        <pc:sldMkLst>
          <pc:docMk/>
          <pc:sldMk cId="3278429691" sldId="264"/>
        </pc:sldMkLst>
      </pc:sldChg>
      <pc:sldChg chg="del">
        <pc:chgData name="Nino Philip Ramones" userId="1068934f-e3b4-4e88-ba23-4cb57230c594" providerId="ADAL" clId="{CE1A2483-E38C-48E5-BC81-7BCC41BEAE8B}" dt="2023-03-24T05:52:38.517" v="629" actId="47"/>
        <pc:sldMkLst>
          <pc:docMk/>
          <pc:sldMk cId="2263550970" sldId="265"/>
        </pc:sldMkLst>
      </pc:sldChg>
      <pc:sldChg chg="del">
        <pc:chgData name="Nino Philip Ramones" userId="1068934f-e3b4-4e88-ba23-4cb57230c594" providerId="ADAL" clId="{CE1A2483-E38C-48E5-BC81-7BCC41BEAE8B}" dt="2023-03-24T05:52:38.517" v="629" actId="47"/>
        <pc:sldMkLst>
          <pc:docMk/>
          <pc:sldMk cId="3654599305" sldId="266"/>
        </pc:sldMkLst>
      </pc:sldChg>
      <pc:sldChg chg="del">
        <pc:chgData name="Nino Philip Ramones" userId="1068934f-e3b4-4e88-ba23-4cb57230c594" providerId="ADAL" clId="{CE1A2483-E38C-48E5-BC81-7BCC41BEAE8B}" dt="2023-03-24T05:52:38.517" v="629" actId="47"/>
        <pc:sldMkLst>
          <pc:docMk/>
          <pc:sldMk cId="1113147199" sldId="267"/>
        </pc:sldMkLst>
      </pc:sldChg>
      <pc:sldChg chg="del">
        <pc:chgData name="Nino Philip Ramones" userId="1068934f-e3b4-4e88-ba23-4cb57230c594" providerId="ADAL" clId="{CE1A2483-E38C-48E5-BC81-7BCC41BEAE8B}" dt="2023-03-24T05:52:38.517" v="629" actId="47"/>
        <pc:sldMkLst>
          <pc:docMk/>
          <pc:sldMk cId="1375385394" sldId="268"/>
        </pc:sldMkLst>
      </pc:sldChg>
      <pc:sldChg chg="del">
        <pc:chgData name="Nino Philip Ramones" userId="1068934f-e3b4-4e88-ba23-4cb57230c594" providerId="ADAL" clId="{CE1A2483-E38C-48E5-BC81-7BCC41BEAE8B}" dt="2023-03-24T05:52:38.517" v="629" actId="47"/>
        <pc:sldMkLst>
          <pc:docMk/>
          <pc:sldMk cId="1809057524" sldId="269"/>
        </pc:sldMkLst>
      </pc:sldChg>
      <pc:sldChg chg="del">
        <pc:chgData name="Nino Philip Ramones" userId="1068934f-e3b4-4e88-ba23-4cb57230c594" providerId="ADAL" clId="{CE1A2483-E38C-48E5-BC81-7BCC41BEAE8B}" dt="2023-03-24T05:52:38.517" v="629" actId="47"/>
        <pc:sldMkLst>
          <pc:docMk/>
          <pc:sldMk cId="1388577944" sldId="270"/>
        </pc:sldMkLst>
      </pc:sldChg>
      <pc:sldChg chg="del">
        <pc:chgData name="Nino Philip Ramones" userId="1068934f-e3b4-4e88-ba23-4cb57230c594" providerId="ADAL" clId="{CE1A2483-E38C-48E5-BC81-7BCC41BEAE8B}" dt="2023-03-24T05:52:38.517" v="629" actId="47"/>
        <pc:sldMkLst>
          <pc:docMk/>
          <pc:sldMk cId="2884965363" sldId="271"/>
        </pc:sldMkLst>
      </pc:sldChg>
      <pc:sldChg chg="del">
        <pc:chgData name="Nino Philip Ramones" userId="1068934f-e3b4-4e88-ba23-4cb57230c594" providerId="ADAL" clId="{CE1A2483-E38C-48E5-BC81-7BCC41BEAE8B}" dt="2023-03-24T05:52:38.517" v="629" actId="47"/>
        <pc:sldMkLst>
          <pc:docMk/>
          <pc:sldMk cId="3899211816" sldId="272"/>
        </pc:sldMkLst>
      </pc:sldChg>
      <pc:sldChg chg="del">
        <pc:chgData name="Nino Philip Ramones" userId="1068934f-e3b4-4e88-ba23-4cb57230c594" providerId="ADAL" clId="{CE1A2483-E38C-48E5-BC81-7BCC41BEAE8B}" dt="2023-03-24T05:52:38.517" v="629" actId="47"/>
        <pc:sldMkLst>
          <pc:docMk/>
          <pc:sldMk cId="3443818821" sldId="273"/>
        </pc:sldMkLst>
      </pc:sldChg>
      <pc:sldChg chg="del">
        <pc:chgData name="Nino Philip Ramones" userId="1068934f-e3b4-4e88-ba23-4cb57230c594" providerId="ADAL" clId="{CE1A2483-E38C-48E5-BC81-7BCC41BEAE8B}" dt="2023-03-24T05:52:38.517" v="629" actId="47"/>
        <pc:sldMkLst>
          <pc:docMk/>
          <pc:sldMk cId="2667507021" sldId="274"/>
        </pc:sldMkLst>
      </pc:sldChg>
      <pc:sldChg chg="del">
        <pc:chgData name="Nino Philip Ramones" userId="1068934f-e3b4-4e88-ba23-4cb57230c594" providerId="ADAL" clId="{CE1A2483-E38C-48E5-BC81-7BCC41BEAE8B}" dt="2023-03-24T05:52:38.517" v="629" actId="47"/>
        <pc:sldMkLst>
          <pc:docMk/>
          <pc:sldMk cId="1177777954" sldId="275"/>
        </pc:sldMkLst>
      </pc:sldChg>
      <pc:sldChg chg="del">
        <pc:chgData name="Nino Philip Ramones" userId="1068934f-e3b4-4e88-ba23-4cb57230c594" providerId="ADAL" clId="{CE1A2483-E38C-48E5-BC81-7BCC41BEAE8B}" dt="2023-03-24T05:52:38.517" v="629" actId="47"/>
        <pc:sldMkLst>
          <pc:docMk/>
          <pc:sldMk cId="2937963568" sldId="276"/>
        </pc:sldMkLst>
      </pc:sldChg>
      <pc:sldChg chg="del">
        <pc:chgData name="Nino Philip Ramones" userId="1068934f-e3b4-4e88-ba23-4cb57230c594" providerId="ADAL" clId="{CE1A2483-E38C-48E5-BC81-7BCC41BEAE8B}" dt="2023-03-24T05:52:38.517" v="629" actId="47"/>
        <pc:sldMkLst>
          <pc:docMk/>
          <pc:sldMk cId="3053214848" sldId="277"/>
        </pc:sldMkLst>
      </pc:sldChg>
      <pc:sldChg chg="del">
        <pc:chgData name="Nino Philip Ramones" userId="1068934f-e3b4-4e88-ba23-4cb57230c594" providerId="ADAL" clId="{CE1A2483-E38C-48E5-BC81-7BCC41BEAE8B}" dt="2023-03-24T05:52:38.517" v="629" actId="47"/>
        <pc:sldMkLst>
          <pc:docMk/>
          <pc:sldMk cId="589416536" sldId="278"/>
        </pc:sldMkLst>
      </pc:sldChg>
      <pc:sldChg chg="del">
        <pc:chgData name="Nino Philip Ramones" userId="1068934f-e3b4-4e88-ba23-4cb57230c594" providerId="ADAL" clId="{CE1A2483-E38C-48E5-BC81-7BCC41BEAE8B}" dt="2023-03-24T05:52:38.517" v="629" actId="47"/>
        <pc:sldMkLst>
          <pc:docMk/>
          <pc:sldMk cId="2668961407" sldId="279"/>
        </pc:sldMkLst>
      </pc:sldChg>
      <pc:sldChg chg="del">
        <pc:chgData name="Nino Philip Ramones" userId="1068934f-e3b4-4e88-ba23-4cb57230c594" providerId="ADAL" clId="{CE1A2483-E38C-48E5-BC81-7BCC41BEAE8B}" dt="2023-03-24T05:52:38.517" v="629" actId="47"/>
        <pc:sldMkLst>
          <pc:docMk/>
          <pc:sldMk cId="3713819476" sldId="280"/>
        </pc:sldMkLst>
      </pc:sldChg>
      <pc:sldChg chg="addSp delSp modSp mod modNotesTx">
        <pc:chgData name="Nino Philip Ramones" userId="1068934f-e3b4-4e88-ba23-4cb57230c594" providerId="ADAL" clId="{CE1A2483-E38C-48E5-BC81-7BCC41BEAE8B}" dt="2023-03-26T09:02:45.345" v="26601" actId="2711"/>
        <pc:sldMkLst>
          <pc:docMk/>
          <pc:sldMk cId="3042634148" sldId="281"/>
        </pc:sldMkLst>
        <pc:spChg chg="mod">
          <ac:chgData name="Nino Philip Ramones" userId="1068934f-e3b4-4e88-ba23-4cb57230c594" providerId="ADAL" clId="{CE1A2483-E38C-48E5-BC81-7BCC41BEAE8B}" dt="2023-03-25T10:11:49.214" v="10005"/>
          <ac:spMkLst>
            <pc:docMk/>
            <pc:sldMk cId="3042634148" sldId="281"/>
            <ac:spMk id="4" creationId="{76864BAD-3B18-C72F-CC64-563AF3336E11}"/>
          </ac:spMkLst>
        </pc:spChg>
        <pc:spChg chg="mod">
          <ac:chgData name="Nino Philip Ramones" userId="1068934f-e3b4-4e88-ba23-4cb57230c594" providerId="ADAL" clId="{CE1A2483-E38C-48E5-BC81-7BCC41BEAE8B}" dt="2023-03-25T10:11:49.214" v="10005"/>
          <ac:spMkLst>
            <pc:docMk/>
            <pc:sldMk cId="3042634148" sldId="281"/>
            <ac:spMk id="5" creationId="{9CB76D31-2C79-0331-D6E7-2FA8BC232AF6}"/>
          </ac:spMkLst>
        </pc:spChg>
        <pc:spChg chg="mod">
          <ac:chgData name="Nino Philip Ramones" userId="1068934f-e3b4-4e88-ba23-4cb57230c594" providerId="ADAL" clId="{CE1A2483-E38C-48E5-BC81-7BCC41BEAE8B}" dt="2023-03-26T09:02:45.345" v="26601" actId="2711"/>
          <ac:spMkLst>
            <pc:docMk/>
            <pc:sldMk cId="3042634148" sldId="281"/>
            <ac:spMk id="6" creationId="{1C139C71-43D8-DA15-F46A-8598CDF1F78A}"/>
          </ac:spMkLst>
        </pc:spChg>
        <pc:spChg chg="mod">
          <ac:chgData name="Nino Philip Ramones" userId="1068934f-e3b4-4e88-ba23-4cb57230c594" providerId="ADAL" clId="{CE1A2483-E38C-48E5-BC81-7BCC41BEAE8B}" dt="2023-03-24T13:37:43.736" v="7516"/>
          <ac:spMkLst>
            <pc:docMk/>
            <pc:sldMk cId="3042634148" sldId="281"/>
            <ac:spMk id="15" creationId="{FF3BBCC9-62E4-F23C-C546-577D8945B585}"/>
          </ac:spMkLst>
        </pc:spChg>
        <pc:spChg chg="mod">
          <ac:chgData name="Nino Philip Ramones" userId="1068934f-e3b4-4e88-ba23-4cb57230c594" providerId="ADAL" clId="{CE1A2483-E38C-48E5-BC81-7BCC41BEAE8B}" dt="2023-03-24T13:37:43.736" v="7516"/>
          <ac:spMkLst>
            <pc:docMk/>
            <pc:sldMk cId="3042634148" sldId="281"/>
            <ac:spMk id="16" creationId="{91D9AC69-A140-231E-1993-7A669B58AB94}"/>
          </ac:spMkLst>
        </pc:spChg>
        <pc:grpChg chg="add mod">
          <ac:chgData name="Nino Philip Ramones" userId="1068934f-e3b4-4e88-ba23-4cb57230c594" providerId="ADAL" clId="{CE1A2483-E38C-48E5-BC81-7BCC41BEAE8B}" dt="2023-03-25T10:11:49.214" v="10005"/>
          <ac:grpSpMkLst>
            <pc:docMk/>
            <pc:sldMk cId="3042634148" sldId="281"/>
            <ac:grpSpMk id="2" creationId="{5EABA244-7A38-E271-5051-10FF5D7551A4}"/>
          </ac:grpSpMkLst>
        </pc:grpChg>
        <pc:grpChg chg="del">
          <ac:chgData name="Nino Philip Ramones" userId="1068934f-e3b4-4e88-ba23-4cb57230c594" providerId="ADAL" clId="{CE1A2483-E38C-48E5-BC81-7BCC41BEAE8B}" dt="2023-03-24T13:37:43.259" v="7515" actId="478"/>
          <ac:grpSpMkLst>
            <pc:docMk/>
            <pc:sldMk cId="3042634148" sldId="281"/>
            <ac:grpSpMk id="2" creationId="{67F3DB62-8ACD-0F47-2790-041A8C3C3A76}"/>
          </ac:grpSpMkLst>
        </pc:grpChg>
        <pc:grpChg chg="add del mod">
          <ac:chgData name="Nino Philip Ramones" userId="1068934f-e3b4-4e88-ba23-4cb57230c594" providerId="ADAL" clId="{CE1A2483-E38C-48E5-BC81-7BCC41BEAE8B}" dt="2023-03-25T10:11:48.631" v="10004" actId="478"/>
          <ac:grpSpMkLst>
            <pc:docMk/>
            <pc:sldMk cId="3042634148" sldId="281"/>
            <ac:grpSpMk id="7" creationId="{9FE7345E-CBAE-78B7-7B2F-43711CAB67F7}"/>
          </ac:grpSpMkLst>
        </pc:grpChg>
        <pc:cxnChg chg="mod">
          <ac:chgData name="Nino Philip Ramones" userId="1068934f-e3b4-4e88-ba23-4cb57230c594" providerId="ADAL" clId="{CE1A2483-E38C-48E5-BC81-7BCC41BEAE8B}" dt="2023-03-25T10:11:49.214" v="10005"/>
          <ac:cxnSpMkLst>
            <pc:docMk/>
            <pc:sldMk cId="3042634148" sldId="281"/>
            <ac:cxnSpMk id="3" creationId="{0F1CEC05-C38A-9121-8BDD-3E9E18D392B2}"/>
          </ac:cxnSpMkLst>
        </pc:cxnChg>
        <pc:cxnChg chg="mod">
          <ac:chgData name="Nino Philip Ramones" userId="1068934f-e3b4-4e88-ba23-4cb57230c594" providerId="ADAL" clId="{CE1A2483-E38C-48E5-BC81-7BCC41BEAE8B}" dt="2023-03-24T13:37:43.736" v="7516"/>
          <ac:cxnSpMkLst>
            <pc:docMk/>
            <pc:sldMk cId="3042634148" sldId="281"/>
            <ac:cxnSpMk id="9" creationId="{FB6A24D1-AF6B-697E-21C8-EF8AD9658E6A}"/>
          </ac:cxnSpMkLst>
        </pc:cxnChg>
      </pc:sldChg>
      <pc:sldChg chg="addSp delSp modSp mod">
        <pc:chgData name="Nino Philip Ramones" userId="1068934f-e3b4-4e88-ba23-4cb57230c594" providerId="ADAL" clId="{CE1A2483-E38C-48E5-BC81-7BCC41BEAE8B}" dt="2023-03-26T09:08:48.902" v="26868" actId="20577"/>
        <pc:sldMkLst>
          <pc:docMk/>
          <pc:sldMk cId="2124879564" sldId="282"/>
        </pc:sldMkLst>
        <pc:spChg chg="mod">
          <ac:chgData name="Nino Philip Ramones" userId="1068934f-e3b4-4e88-ba23-4cb57230c594" providerId="ADAL" clId="{CE1A2483-E38C-48E5-BC81-7BCC41BEAE8B}" dt="2023-03-26T09:08:48.902" v="26868" actId="20577"/>
          <ac:spMkLst>
            <pc:docMk/>
            <pc:sldMk cId="2124879564" sldId="282"/>
            <ac:spMk id="6" creationId="{1C139C71-43D8-DA15-F46A-8598CDF1F78A}"/>
          </ac:spMkLst>
        </pc:spChg>
        <pc:spChg chg="mod">
          <ac:chgData name="Nino Philip Ramones" userId="1068934f-e3b4-4e88-ba23-4cb57230c594" providerId="ADAL" clId="{CE1A2483-E38C-48E5-BC81-7BCC41BEAE8B}" dt="2023-03-26T09:07:37.555" v="26847" actId="20577"/>
          <ac:spMkLst>
            <pc:docMk/>
            <pc:sldMk cId="2124879564" sldId="282"/>
            <ac:spMk id="7" creationId="{371E6B4D-82A7-5E51-F870-CD5CB44F69BE}"/>
          </ac:spMkLst>
        </pc:spChg>
        <pc:spChg chg="mod">
          <ac:chgData name="Nino Philip Ramones" userId="1068934f-e3b4-4e88-ba23-4cb57230c594" providerId="ADAL" clId="{CE1A2483-E38C-48E5-BC81-7BCC41BEAE8B}" dt="2023-03-26T09:07:13.709" v="26837" actId="20577"/>
          <ac:spMkLst>
            <pc:docMk/>
            <pc:sldMk cId="2124879564" sldId="282"/>
            <ac:spMk id="9" creationId="{5A8CE56E-616D-7AEA-3FD6-3C2C4ED2E77D}"/>
          </ac:spMkLst>
        </pc:spChg>
        <pc:spChg chg="del mod">
          <ac:chgData name="Nino Philip Ramones" userId="1068934f-e3b4-4e88-ba23-4cb57230c594" providerId="ADAL" clId="{CE1A2483-E38C-48E5-BC81-7BCC41BEAE8B}" dt="2023-03-26T09:07:25.179" v="26838" actId="478"/>
          <ac:spMkLst>
            <pc:docMk/>
            <pc:sldMk cId="2124879564" sldId="282"/>
            <ac:spMk id="15" creationId="{B7016611-C19B-F981-0493-1C1AAFFC517B}"/>
          </ac:spMkLst>
        </pc:spChg>
        <pc:spChg chg="del mod">
          <ac:chgData name="Nino Philip Ramones" userId="1068934f-e3b4-4e88-ba23-4cb57230c594" providerId="ADAL" clId="{CE1A2483-E38C-48E5-BC81-7BCC41BEAE8B}" dt="2023-03-26T09:07:25.179" v="26838" actId="478"/>
          <ac:spMkLst>
            <pc:docMk/>
            <pc:sldMk cId="2124879564" sldId="282"/>
            <ac:spMk id="16" creationId="{93640B3D-36FC-1768-2FB8-1BFEB1323F57}"/>
          </ac:spMkLst>
        </pc:spChg>
        <pc:spChg chg="mod">
          <ac:chgData name="Nino Philip Ramones" userId="1068934f-e3b4-4e88-ba23-4cb57230c594" providerId="ADAL" clId="{CE1A2483-E38C-48E5-BC81-7BCC41BEAE8B}" dt="2023-03-26T09:04:43.815" v="26736"/>
          <ac:spMkLst>
            <pc:docMk/>
            <pc:sldMk cId="2124879564" sldId="282"/>
            <ac:spMk id="19" creationId="{42596169-A103-C299-668D-A43D2FBAA062}"/>
          </ac:spMkLst>
        </pc:spChg>
        <pc:spChg chg="mod">
          <ac:chgData name="Nino Philip Ramones" userId="1068934f-e3b4-4e88-ba23-4cb57230c594" providerId="ADAL" clId="{CE1A2483-E38C-48E5-BC81-7BCC41BEAE8B}" dt="2023-03-26T09:04:43.815" v="26736"/>
          <ac:spMkLst>
            <pc:docMk/>
            <pc:sldMk cId="2124879564" sldId="282"/>
            <ac:spMk id="20" creationId="{783B1446-128E-E52A-4386-5BFAF935DC3A}"/>
          </ac:spMkLst>
        </pc:spChg>
        <pc:grpChg chg="del">
          <ac:chgData name="Nino Philip Ramones" userId="1068934f-e3b4-4e88-ba23-4cb57230c594" providerId="ADAL" clId="{CE1A2483-E38C-48E5-BC81-7BCC41BEAE8B}" dt="2023-03-26T09:04:43.109" v="26735" actId="478"/>
          <ac:grpSpMkLst>
            <pc:docMk/>
            <pc:sldMk cId="2124879564" sldId="282"/>
            <ac:grpSpMk id="2" creationId="{67F3DB62-8ACD-0F47-2790-041A8C3C3A76}"/>
          </ac:grpSpMkLst>
        </pc:grpChg>
        <pc:grpChg chg="add mod">
          <ac:chgData name="Nino Philip Ramones" userId="1068934f-e3b4-4e88-ba23-4cb57230c594" providerId="ADAL" clId="{CE1A2483-E38C-48E5-BC81-7BCC41BEAE8B}" dt="2023-03-26T09:04:43.815" v="26736"/>
          <ac:grpSpMkLst>
            <pc:docMk/>
            <pc:sldMk cId="2124879564" sldId="282"/>
            <ac:grpSpMk id="17" creationId="{BFFA929E-84CD-1FBE-F02F-C2D7746FEE95}"/>
          </ac:grpSpMkLst>
        </pc:grpChg>
        <pc:cxnChg chg="mod">
          <ac:chgData name="Nino Philip Ramones" userId="1068934f-e3b4-4e88-ba23-4cb57230c594" providerId="ADAL" clId="{CE1A2483-E38C-48E5-BC81-7BCC41BEAE8B}" dt="2023-03-26T09:04:43.815" v="26736"/>
          <ac:cxnSpMkLst>
            <pc:docMk/>
            <pc:sldMk cId="2124879564" sldId="282"/>
            <ac:cxnSpMk id="18" creationId="{D97361BA-92AF-0C76-2AC2-3358D1E0F988}"/>
          </ac:cxnSpMkLst>
        </pc:cxnChg>
      </pc:sldChg>
      <pc:sldChg chg="addSp delSp modSp add mod">
        <pc:chgData name="Nino Philip Ramones" userId="1068934f-e3b4-4e88-ba23-4cb57230c594" providerId="ADAL" clId="{CE1A2483-E38C-48E5-BC81-7BCC41BEAE8B}" dt="2023-03-26T02:26:02.846" v="13035" actId="6549"/>
        <pc:sldMkLst>
          <pc:docMk/>
          <pc:sldMk cId="1195419599" sldId="283"/>
        </pc:sldMkLst>
        <pc:spChg chg="mod">
          <ac:chgData name="Nino Philip Ramones" userId="1068934f-e3b4-4e88-ba23-4cb57230c594" providerId="ADAL" clId="{CE1A2483-E38C-48E5-BC81-7BCC41BEAE8B}" dt="2023-03-26T02:26:02.846" v="13035" actId="6549"/>
          <ac:spMkLst>
            <pc:docMk/>
            <pc:sldMk cId="1195419599" sldId="283"/>
            <ac:spMk id="6" creationId="{1C139C71-43D8-DA15-F46A-8598CDF1F78A}"/>
          </ac:spMkLst>
        </pc:spChg>
        <pc:spChg chg="del">
          <ac:chgData name="Nino Philip Ramones" userId="1068934f-e3b4-4e88-ba23-4cb57230c594" providerId="ADAL" clId="{CE1A2483-E38C-48E5-BC81-7BCC41BEAE8B}" dt="2023-03-24T06:49:12.478" v="2011" actId="478"/>
          <ac:spMkLst>
            <pc:docMk/>
            <pc:sldMk cId="1195419599" sldId="283"/>
            <ac:spMk id="7" creationId="{6F2A02D8-D1DC-4B6B-4563-8D195DDC3A52}"/>
          </ac:spMkLst>
        </pc:spChg>
        <pc:spChg chg="mod">
          <ac:chgData name="Nino Philip Ramones" userId="1068934f-e3b4-4e88-ba23-4cb57230c594" providerId="ADAL" clId="{CE1A2483-E38C-48E5-BC81-7BCC41BEAE8B}" dt="2023-03-24T10:28:14.767" v="4060" actId="1076"/>
          <ac:spMkLst>
            <pc:docMk/>
            <pc:sldMk cId="1195419599" sldId="283"/>
            <ac:spMk id="8" creationId="{32B64BE8-E37B-9676-4EB5-17CAABB97627}"/>
          </ac:spMkLst>
        </pc:spChg>
        <pc:spChg chg="add mod">
          <ac:chgData name="Nino Philip Ramones" userId="1068934f-e3b4-4e88-ba23-4cb57230c594" providerId="ADAL" clId="{CE1A2483-E38C-48E5-BC81-7BCC41BEAE8B}" dt="2023-03-26T02:25:37.315" v="13034" actId="14100"/>
          <ac:spMkLst>
            <pc:docMk/>
            <pc:sldMk cId="1195419599" sldId="283"/>
            <ac:spMk id="19" creationId="{595C8069-4FD3-1605-88CE-F6979A3F5081}"/>
          </ac:spMkLst>
        </pc:spChg>
        <pc:spChg chg="add del mod">
          <ac:chgData name="Nino Philip Ramones" userId="1068934f-e3b4-4e88-ba23-4cb57230c594" providerId="ADAL" clId="{CE1A2483-E38C-48E5-BC81-7BCC41BEAE8B}" dt="2023-03-24T11:05:20.604" v="5525" actId="478"/>
          <ac:spMkLst>
            <pc:docMk/>
            <pc:sldMk cId="1195419599" sldId="283"/>
            <ac:spMk id="20" creationId="{B5DB1066-D46E-8E57-AAF6-B4A38A6960CE}"/>
          </ac:spMkLst>
        </pc:spChg>
        <pc:spChg chg="add mod">
          <ac:chgData name="Nino Philip Ramones" userId="1068934f-e3b4-4e88-ba23-4cb57230c594" providerId="ADAL" clId="{CE1A2483-E38C-48E5-BC81-7BCC41BEAE8B}" dt="2023-03-26T01:33:36.599" v="12433" actId="6549"/>
          <ac:spMkLst>
            <pc:docMk/>
            <pc:sldMk cId="1195419599" sldId="283"/>
            <ac:spMk id="22" creationId="{23A03D95-62C3-EB9B-0FA8-EE8A8F46A45B}"/>
          </ac:spMkLst>
        </pc:spChg>
        <pc:spChg chg="mod">
          <ac:chgData name="Nino Philip Ramones" userId="1068934f-e3b4-4e88-ba23-4cb57230c594" providerId="ADAL" clId="{CE1A2483-E38C-48E5-BC81-7BCC41BEAE8B}" dt="2023-03-24T13:37:34.195" v="7512"/>
          <ac:spMkLst>
            <pc:docMk/>
            <pc:sldMk cId="1195419599" sldId="283"/>
            <ac:spMk id="25" creationId="{9E7AB0F3-07E1-D71F-696D-F1D11D0D61CE}"/>
          </ac:spMkLst>
        </pc:spChg>
        <pc:spChg chg="mod">
          <ac:chgData name="Nino Philip Ramones" userId="1068934f-e3b4-4e88-ba23-4cb57230c594" providerId="ADAL" clId="{CE1A2483-E38C-48E5-BC81-7BCC41BEAE8B}" dt="2023-03-24T13:37:34.195" v="7512"/>
          <ac:spMkLst>
            <pc:docMk/>
            <pc:sldMk cId="1195419599" sldId="283"/>
            <ac:spMk id="26" creationId="{043F5DF6-E7D2-DD1D-4196-5BB51C338B63}"/>
          </ac:spMkLst>
        </pc:spChg>
        <pc:grpChg chg="del">
          <ac:chgData name="Nino Philip Ramones" userId="1068934f-e3b4-4e88-ba23-4cb57230c594" providerId="ADAL" clId="{CE1A2483-E38C-48E5-BC81-7BCC41BEAE8B}" dt="2023-03-24T13:37:33.674" v="7511" actId="478"/>
          <ac:grpSpMkLst>
            <pc:docMk/>
            <pc:sldMk cId="1195419599" sldId="283"/>
            <ac:grpSpMk id="2" creationId="{67F3DB62-8ACD-0F47-2790-041A8C3C3A76}"/>
          </ac:grpSpMkLst>
        </pc:grpChg>
        <pc:grpChg chg="add mod">
          <ac:chgData name="Nino Philip Ramones" userId="1068934f-e3b4-4e88-ba23-4cb57230c594" providerId="ADAL" clId="{CE1A2483-E38C-48E5-BC81-7BCC41BEAE8B}" dt="2023-03-24T10:36:42.828" v="4072" actId="1076"/>
          <ac:grpSpMkLst>
            <pc:docMk/>
            <pc:sldMk cId="1195419599" sldId="283"/>
            <ac:grpSpMk id="18" creationId="{468619EB-5F72-0578-B566-9615FF705FBA}"/>
          </ac:grpSpMkLst>
        </pc:grpChg>
        <pc:grpChg chg="del">
          <ac:chgData name="Nino Philip Ramones" userId="1068934f-e3b4-4e88-ba23-4cb57230c594" providerId="ADAL" clId="{CE1A2483-E38C-48E5-BC81-7BCC41BEAE8B}" dt="2023-03-24T06:49:10.243" v="2010" actId="478"/>
          <ac:grpSpMkLst>
            <pc:docMk/>
            <pc:sldMk cId="1195419599" sldId="283"/>
            <ac:grpSpMk id="21" creationId="{3C28B22B-1312-4FEA-5511-77F6A8B00F01}"/>
          </ac:grpSpMkLst>
        </pc:grpChg>
        <pc:grpChg chg="add mod">
          <ac:chgData name="Nino Philip Ramones" userId="1068934f-e3b4-4e88-ba23-4cb57230c594" providerId="ADAL" clId="{CE1A2483-E38C-48E5-BC81-7BCC41BEAE8B}" dt="2023-03-24T13:37:34.195" v="7512"/>
          <ac:grpSpMkLst>
            <pc:docMk/>
            <pc:sldMk cId="1195419599" sldId="283"/>
            <ac:grpSpMk id="23" creationId="{549B3123-B396-A250-DC98-E1EC3957F1F1}"/>
          </ac:grpSpMkLst>
        </pc:grpChg>
        <pc:picChg chg="add mod">
          <ac:chgData name="Nino Philip Ramones" userId="1068934f-e3b4-4e88-ba23-4cb57230c594" providerId="ADAL" clId="{CE1A2483-E38C-48E5-BC81-7BCC41BEAE8B}" dt="2023-03-25T10:17:59.360" v="10117" actId="167"/>
          <ac:picMkLst>
            <pc:docMk/>
            <pc:sldMk cId="1195419599" sldId="283"/>
            <ac:picMk id="2" creationId="{B6D68474-58FF-A2C4-53B9-436435CC8BD6}"/>
          </ac:picMkLst>
        </pc:picChg>
        <pc:picChg chg="add mod modCrop">
          <ac:chgData name="Nino Philip Ramones" userId="1068934f-e3b4-4e88-ba23-4cb57230c594" providerId="ADAL" clId="{CE1A2483-E38C-48E5-BC81-7BCC41BEAE8B}" dt="2023-03-24T10:27:36.454" v="4046" actId="465"/>
          <ac:picMkLst>
            <pc:docMk/>
            <pc:sldMk cId="1195419599" sldId="283"/>
            <ac:picMk id="11" creationId="{8D5AF87B-2EBD-BFB1-713D-3DB329C0C991}"/>
          </ac:picMkLst>
        </pc:picChg>
        <pc:picChg chg="add mod modCrop">
          <ac:chgData name="Nino Philip Ramones" userId="1068934f-e3b4-4e88-ba23-4cb57230c594" providerId="ADAL" clId="{CE1A2483-E38C-48E5-BC81-7BCC41BEAE8B}" dt="2023-03-24T10:27:26.027" v="4045" actId="1036"/>
          <ac:picMkLst>
            <pc:docMk/>
            <pc:sldMk cId="1195419599" sldId="283"/>
            <ac:picMk id="13" creationId="{7609DC41-D66D-E777-69D4-0DEE2750DF85}"/>
          </ac:picMkLst>
        </pc:picChg>
        <pc:picChg chg="add mod modCrop">
          <ac:chgData name="Nino Philip Ramones" userId="1068934f-e3b4-4e88-ba23-4cb57230c594" providerId="ADAL" clId="{CE1A2483-E38C-48E5-BC81-7BCC41BEAE8B}" dt="2023-03-24T10:26:03.330" v="4036" actId="164"/>
          <ac:picMkLst>
            <pc:docMk/>
            <pc:sldMk cId="1195419599" sldId="283"/>
            <ac:picMk id="17" creationId="{A4E064A0-B6A4-6BF3-AEFF-0AD17F63FBB6}"/>
          </ac:picMkLst>
        </pc:picChg>
        <pc:picChg chg="add del mod">
          <ac:chgData name="Nino Philip Ramones" userId="1068934f-e3b4-4e88-ba23-4cb57230c594" providerId="ADAL" clId="{CE1A2483-E38C-48E5-BC81-7BCC41BEAE8B}" dt="2023-03-25T10:18:01.820" v="10118" actId="478"/>
          <ac:picMkLst>
            <pc:docMk/>
            <pc:sldMk cId="1195419599" sldId="283"/>
            <ac:picMk id="2050" creationId="{FE5D3419-CBCC-E3CE-0834-5E0B343A6275}"/>
          </ac:picMkLst>
        </pc:picChg>
        <pc:cxnChg chg="mod">
          <ac:chgData name="Nino Philip Ramones" userId="1068934f-e3b4-4e88-ba23-4cb57230c594" providerId="ADAL" clId="{CE1A2483-E38C-48E5-BC81-7BCC41BEAE8B}" dt="2023-03-24T13:37:34.195" v="7512"/>
          <ac:cxnSpMkLst>
            <pc:docMk/>
            <pc:sldMk cId="1195419599" sldId="283"/>
            <ac:cxnSpMk id="24" creationId="{945B1D10-93B8-489F-AEF8-8EFC0AD8DA53}"/>
          </ac:cxnSpMkLst>
        </pc:cxnChg>
      </pc:sldChg>
      <pc:sldChg chg="addSp delSp modSp add mod ord">
        <pc:chgData name="Nino Philip Ramones" userId="1068934f-e3b4-4e88-ba23-4cb57230c594" providerId="ADAL" clId="{CE1A2483-E38C-48E5-BC81-7BCC41BEAE8B}" dt="2023-03-26T07:45:38.566" v="21870" actId="1035"/>
        <pc:sldMkLst>
          <pc:docMk/>
          <pc:sldMk cId="3736050571" sldId="284"/>
        </pc:sldMkLst>
        <pc:spChg chg="mod">
          <ac:chgData name="Nino Philip Ramones" userId="1068934f-e3b4-4e88-ba23-4cb57230c594" providerId="ADAL" clId="{CE1A2483-E38C-48E5-BC81-7BCC41BEAE8B}" dt="2023-03-24T11:57:58.520" v="5801" actId="1035"/>
          <ac:spMkLst>
            <pc:docMk/>
            <pc:sldMk cId="3736050571" sldId="284"/>
            <ac:spMk id="6" creationId="{1C139C71-43D8-DA15-F46A-8598CDF1F78A}"/>
          </ac:spMkLst>
        </pc:spChg>
        <pc:spChg chg="add mod">
          <ac:chgData name="Nino Philip Ramones" userId="1068934f-e3b4-4e88-ba23-4cb57230c594" providerId="ADAL" clId="{CE1A2483-E38C-48E5-BC81-7BCC41BEAE8B}" dt="2023-03-24T13:38:41.128" v="7582" actId="20577"/>
          <ac:spMkLst>
            <pc:docMk/>
            <pc:sldMk cId="3736050571" sldId="284"/>
            <ac:spMk id="7" creationId="{C0D13422-DCD1-D85A-4698-5D246F768AB4}"/>
          </ac:spMkLst>
        </pc:spChg>
        <pc:spChg chg="mod">
          <ac:chgData name="Nino Philip Ramones" userId="1068934f-e3b4-4e88-ba23-4cb57230c594" providerId="ADAL" clId="{CE1A2483-E38C-48E5-BC81-7BCC41BEAE8B}" dt="2023-03-24T11:58:20.415" v="5813" actId="20577"/>
          <ac:spMkLst>
            <pc:docMk/>
            <pc:sldMk cId="3736050571" sldId="284"/>
            <ac:spMk id="8" creationId="{32B64BE8-E37B-9676-4EB5-17CAABB97627}"/>
          </ac:spMkLst>
        </pc:spChg>
        <pc:spChg chg="add del mod">
          <ac:chgData name="Nino Philip Ramones" userId="1068934f-e3b4-4e88-ba23-4cb57230c594" providerId="ADAL" clId="{CE1A2483-E38C-48E5-BC81-7BCC41BEAE8B}" dt="2023-03-24T10:17:20.825" v="3853" actId="478"/>
          <ac:spMkLst>
            <pc:docMk/>
            <pc:sldMk cId="3736050571" sldId="284"/>
            <ac:spMk id="9" creationId="{F674F0A4-D090-01AC-8999-18378F35D8D0}"/>
          </ac:spMkLst>
        </pc:spChg>
        <pc:spChg chg="mod">
          <ac:chgData name="Nino Philip Ramones" userId="1068934f-e3b4-4e88-ba23-4cb57230c594" providerId="ADAL" clId="{CE1A2483-E38C-48E5-BC81-7BCC41BEAE8B}" dt="2023-03-24T10:18:41.906" v="3988"/>
          <ac:spMkLst>
            <pc:docMk/>
            <pc:sldMk cId="3736050571" sldId="284"/>
            <ac:spMk id="11" creationId="{6189316F-36D4-74AF-2F4D-CA6835FCF4D1}"/>
          </ac:spMkLst>
        </pc:spChg>
        <pc:spChg chg="mod">
          <ac:chgData name="Nino Philip Ramones" userId="1068934f-e3b4-4e88-ba23-4cb57230c594" providerId="ADAL" clId="{CE1A2483-E38C-48E5-BC81-7BCC41BEAE8B}" dt="2023-03-24T10:18:41.906" v="3988"/>
          <ac:spMkLst>
            <pc:docMk/>
            <pc:sldMk cId="3736050571" sldId="284"/>
            <ac:spMk id="12" creationId="{081E5793-598E-13F1-FFC1-2E2B37B7A862}"/>
          </ac:spMkLst>
        </pc:spChg>
        <pc:spChg chg="mod">
          <ac:chgData name="Nino Philip Ramones" userId="1068934f-e3b4-4e88-ba23-4cb57230c594" providerId="ADAL" clId="{CE1A2483-E38C-48E5-BC81-7BCC41BEAE8B}" dt="2023-03-24T10:18:41.906" v="3988"/>
          <ac:spMkLst>
            <pc:docMk/>
            <pc:sldMk cId="3736050571" sldId="284"/>
            <ac:spMk id="13" creationId="{0077A9FE-2A78-C1A9-45A7-24BFB95107EB}"/>
          </ac:spMkLst>
        </pc:spChg>
        <pc:spChg chg="mod">
          <ac:chgData name="Nino Philip Ramones" userId="1068934f-e3b4-4e88-ba23-4cb57230c594" providerId="ADAL" clId="{CE1A2483-E38C-48E5-BC81-7BCC41BEAE8B}" dt="2023-03-24T10:18:41.906" v="3988"/>
          <ac:spMkLst>
            <pc:docMk/>
            <pc:sldMk cId="3736050571" sldId="284"/>
            <ac:spMk id="14" creationId="{FCD494D1-63B4-BE0A-BC53-95121561D8CA}"/>
          </ac:spMkLst>
        </pc:spChg>
        <pc:spChg chg="add del mod">
          <ac:chgData name="Nino Philip Ramones" userId="1068934f-e3b4-4e88-ba23-4cb57230c594" providerId="ADAL" clId="{CE1A2483-E38C-48E5-BC81-7BCC41BEAE8B}" dt="2023-03-24T11:57:39.667" v="5785" actId="478"/>
          <ac:spMkLst>
            <pc:docMk/>
            <pc:sldMk cId="3736050571" sldId="284"/>
            <ac:spMk id="15" creationId="{258F3AD2-BCEF-1349-6418-5EA2D43C4EFC}"/>
          </ac:spMkLst>
        </pc:spChg>
        <pc:spChg chg="mod">
          <ac:chgData name="Nino Philip Ramones" userId="1068934f-e3b4-4e88-ba23-4cb57230c594" providerId="ADAL" clId="{CE1A2483-E38C-48E5-BC81-7BCC41BEAE8B}" dt="2023-03-24T13:37:28.560" v="7510"/>
          <ac:spMkLst>
            <pc:docMk/>
            <pc:sldMk cId="3736050571" sldId="284"/>
            <ac:spMk id="18" creationId="{DE121BC2-96EF-9E14-2ACC-4B73C569E118}"/>
          </ac:spMkLst>
        </pc:spChg>
        <pc:spChg chg="mod">
          <ac:chgData name="Nino Philip Ramones" userId="1068934f-e3b4-4e88-ba23-4cb57230c594" providerId="ADAL" clId="{CE1A2483-E38C-48E5-BC81-7BCC41BEAE8B}" dt="2023-03-24T13:37:28.560" v="7510"/>
          <ac:spMkLst>
            <pc:docMk/>
            <pc:sldMk cId="3736050571" sldId="284"/>
            <ac:spMk id="19" creationId="{264C5272-7B75-A721-E1E9-42F5FF53D048}"/>
          </ac:spMkLst>
        </pc:spChg>
        <pc:grpChg chg="del">
          <ac:chgData name="Nino Philip Ramones" userId="1068934f-e3b4-4e88-ba23-4cb57230c594" providerId="ADAL" clId="{CE1A2483-E38C-48E5-BC81-7BCC41BEAE8B}" dt="2023-03-24T13:37:27.995" v="7509" actId="478"/>
          <ac:grpSpMkLst>
            <pc:docMk/>
            <pc:sldMk cId="3736050571" sldId="284"/>
            <ac:grpSpMk id="2" creationId="{67F3DB62-8ACD-0F47-2790-041A8C3C3A76}"/>
          </ac:grpSpMkLst>
        </pc:grpChg>
        <pc:grpChg chg="add mod">
          <ac:chgData name="Nino Philip Ramones" userId="1068934f-e3b4-4e88-ba23-4cb57230c594" providerId="ADAL" clId="{CE1A2483-E38C-48E5-BC81-7BCC41BEAE8B}" dt="2023-03-26T07:45:38.566" v="21870" actId="1035"/>
          <ac:grpSpMkLst>
            <pc:docMk/>
            <pc:sldMk cId="3736050571" sldId="284"/>
            <ac:grpSpMk id="10" creationId="{0C81D6C6-F733-3488-65BE-4A37C743DDDF}"/>
          </ac:grpSpMkLst>
        </pc:grpChg>
        <pc:grpChg chg="add mod">
          <ac:chgData name="Nino Philip Ramones" userId="1068934f-e3b4-4e88-ba23-4cb57230c594" providerId="ADAL" clId="{CE1A2483-E38C-48E5-BC81-7BCC41BEAE8B}" dt="2023-03-24T13:37:28.560" v="7510"/>
          <ac:grpSpMkLst>
            <pc:docMk/>
            <pc:sldMk cId="3736050571" sldId="284"/>
            <ac:grpSpMk id="16" creationId="{D9289072-D308-8A3C-C7AB-06C13C782BB3}"/>
          </ac:grpSpMkLst>
        </pc:grpChg>
        <pc:picChg chg="add mod">
          <ac:chgData name="Nino Philip Ramones" userId="1068934f-e3b4-4e88-ba23-4cb57230c594" providerId="ADAL" clId="{CE1A2483-E38C-48E5-BC81-7BCC41BEAE8B}" dt="2023-03-24T13:39:18.448" v="7584" actId="1035"/>
          <ac:picMkLst>
            <pc:docMk/>
            <pc:sldMk cId="3736050571" sldId="284"/>
            <ac:picMk id="1026" creationId="{279DC88B-F6B3-4DD7-6846-9EBFD6EBCFAC}"/>
          </ac:picMkLst>
        </pc:picChg>
        <pc:cxnChg chg="mod">
          <ac:chgData name="Nino Philip Ramones" userId="1068934f-e3b4-4e88-ba23-4cb57230c594" providerId="ADAL" clId="{CE1A2483-E38C-48E5-BC81-7BCC41BEAE8B}" dt="2023-03-24T13:37:28.560" v="7510"/>
          <ac:cxnSpMkLst>
            <pc:docMk/>
            <pc:sldMk cId="3736050571" sldId="284"/>
            <ac:cxnSpMk id="17" creationId="{97D88614-484D-65AC-B263-5D7851263D8F}"/>
          </ac:cxnSpMkLst>
        </pc:cxnChg>
      </pc:sldChg>
      <pc:sldChg chg="addSp delSp modSp add mod ord">
        <pc:chgData name="Nino Philip Ramones" userId="1068934f-e3b4-4e88-ba23-4cb57230c594" providerId="ADAL" clId="{CE1A2483-E38C-48E5-BC81-7BCC41BEAE8B}" dt="2023-03-26T02:26:31.130" v="13036" actId="1036"/>
        <pc:sldMkLst>
          <pc:docMk/>
          <pc:sldMk cId="3361120979" sldId="285"/>
        </pc:sldMkLst>
        <pc:spChg chg="mod">
          <ac:chgData name="Nino Philip Ramones" userId="1068934f-e3b4-4e88-ba23-4cb57230c594" providerId="ADAL" clId="{CE1A2483-E38C-48E5-BC81-7BCC41BEAE8B}" dt="2023-03-24T14:25:16.406" v="7689" actId="20577"/>
          <ac:spMkLst>
            <pc:docMk/>
            <pc:sldMk cId="3361120979" sldId="285"/>
            <ac:spMk id="6" creationId="{1C139C71-43D8-DA15-F46A-8598CDF1F78A}"/>
          </ac:spMkLst>
        </pc:spChg>
        <pc:spChg chg="del">
          <ac:chgData name="Nino Philip Ramones" userId="1068934f-e3b4-4e88-ba23-4cb57230c594" providerId="ADAL" clId="{CE1A2483-E38C-48E5-BC81-7BCC41BEAE8B}" dt="2023-03-24T11:24:59.880" v="5562" actId="478"/>
          <ac:spMkLst>
            <pc:docMk/>
            <pc:sldMk cId="3361120979" sldId="285"/>
            <ac:spMk id="7" creationId="{C0D13422-DCD1-D85A-4698-5D246F768AB4}"/>
          </ac:spMkLst>
        </pc:spChg>
        <pc:spChg chg="mod">
          <ac:chgData name="Nino Philip Ramones" userId="1068934f-e3b4-4e88-ba23-4cb57230c594" providerId="ADAL" clId="{CE1A2483-E38C-48E5-BC81-7BCC41BEAE8B}" dt="2023-03-24T13:09:00.425" v="6274" actId="20577"/>
          <ac:spMkLst>
            <pc:docMk/>
            <pc:sldMk cId="3361120979" sldId="285"/>
            <ac:spMk id="8" creationId="{32B64BE8-E37B-9676-4EB5-17CAABB97627}"/>
          </ac:spMkLst>
        </pc:spChg>
        <pc:spChg chg="add mod">
          <ac:chgData name="Nino Philip Ramones" userId="1068934f-e3b4-4e88-ba23-4cb57230c594" providerId="ADAL" clId="{CE1A2483-E38C-48E5-BC81-7BCC41BEAE8B}" dt="2023-03-25T10:32:31.178" v="10142" actId="20577"/>
          <ac:spMkLst>
            <pc:docMk/>
            <pc:sldMk cId="3361120979" sldId="285"/>
            <ac:spMk id="20" creationId="{71519BD6-B685-4832-F429-601E68B32B02}"/>
          </ac:spMkLst>
        </pc:spChg>
        <pc:spChg chg="add mod">
          <ac:chgData name="Nino Philip Ramones" userId="1068934f-e3b4-4e88-ba23-4cb57230c594" providerId="ADAL" clId="{CE1A2483-E38C-48E5-BC81-7BCC41BEAE8B}" dt="2023-03-26T02:26:31.130" v="13036" actId="1036"/>
          <ac:spMkLst>
            <pc:docMk/>
            <pc:sldMk cId="3361120979" sldId="285"/>
            <ac:spMk id="21" creationId="{6BCA70CC-68A2-D09B-3C52-C3C7BCFE638C}"/>
          </ac:spMkLst>
        </pc:spChg>
        <pc:spChg chg="mod">
          <ac:chgData name="Nino Philip Ramones" userId="1068934f-e3b4-4e88-ba23-4cb57230c594" providerId="ADAL" clId="{CE1A2483-E38C-48E5-BC81-7BCC41BEAE8B}" dt="2023-03-24T13:37:38.775" v="7514"/>
          <ac:spMkLst>
            <pc:docMk/>
            <pc:sldMk cId="3361120979" sldId="285"/>
            <ac:spMk id="24" creationId="{FA62F1FF-ABED-4BC9-6E59-D0634D9E1407}"/>
          </ac:spMkLst>
        </pc:spChg>
        <pc:spChg chg="mod">
          <ac:chgData name="Nino Philip Ramones" userId="1068934f-e3b4-4e88-ba23-4cb57230c594" providerId="ADAL" clId="{CE1A2483-E38C-48E5-BC81-7BCC41BEAE8B}" dt="2023-03-24T13:37:38.775" v="7514"/>
          <ac:spMkLst>
            <pc:docMk/>
            <pc:sldMk cId="3361120979" sldId="285"/>
            <ac:spMk id="25" creationId="{2E1D7EDE-7D6B-B810-372C-9BC4B4620FF9}"/>
          </ac:spMkLst>
        </pc:spChg>
        <pc:grpChg chg="del">
          <ac:chgData name="Nino Philip Ramones" userId="1068934f-e3b4-4e88-ba23-4cb57230c594" providerId="ADAL" clId="{CE1A2483-E38C-48E5-BC81-7BCC41BEAE8B}" dt="2023-03-24T13:37:38.302" v="7513" actId="478"/>
          <ac:grpSpMkLst>
            <pc:docMk/>
            <pc:sldMk cId="3361120979" sldId="285"/>
            <ac:grpSpMk id="2" creationId="{67F3DB62-8ACD-0F47-2790-041A8C3C3A76}"/>
          </ac:grpSpMkLst>
        </pc:grpChg>
        <pc:grpChg chg="del">
          <ac:chgData name="Nino Philip Ramones" userId="1068934f-e3b4-4e88-ba23-4cb57230c594" providerId="ADAL" clId="{CE1A2483-E38C-48E5-BC81-7BCC41BEAE8B}" dt="2023-03-24T11:24:59.880" v="5562" actId="478"/>
          <ac:grpSpMkLst>
            <pc:docMk/>
            <pc:sldMk cId="3361120979" sldId="285"/>
            <ac:grpSpMk id="10" creationId="{0C81D6C6-F733-3488-65BE-4A37C743DDDF}"/>
          </ac:grpSpMkLst>
        </pc:grpChg>
        <pc:grpChg chg="add mod">
          <ac:chgData name="Nino Philip Ramones" userId="1068934f-e3b4-4e88-ba23-4cb57230c594" providerId="ADAL" clId="{CE1A2483-E38C-48E5-BC81-7BCC41BEAE8B}" dt="2023-03-24T13:37:38.775" v="7514"/>
          <ac:grpSpMkLst>
            <pc:docMk/>
            <pc:sldMk cId="3361120979" sldId="285"/>
            <ac:grpSpMk id="22" creationId="{C90C2E7B-49DE-9AD8-2DD7-9B1F362237D7}"/>
          </ac:grpSpMkLst>
        </pc:grpChg>
        <pc:picChg chg="add mod modCrop">
          <ac:chgData name="Nino Philip Ramones" userId="1068934f-e3b4-4e88-ba23-4cb57230c594" providerId="ADAL" clId="{CE1A2483-E38C-48E5-BC81-7BCC41BEAE8B}" dt="2023-03-24T12:14:38.449" v="6194" actId="14100"/>
          <ac:picMkLst>
            <pc:docMk/>
            <pc:sldMk cId="3361120979" sldId="285"/>
            <ac:picMk id="15" creationId="{CB58F947-C919-5D6F-C607-D8D4EAE13F5E}"/>
          </ac:picMkLst>
        </pc:picChg>
        <pc:picChg chg="add mod modCrop">
          <ac:chgData name="Nino Philip Ramones" userId="1068934f-e3b4-4e88-ba23-4cb57230c594" providerId="ADAL" clId="{CE1A2483-E38C-48E5-BC81-7BCC41BEAE8B}" dt="2023-03-24T12:16:19.195" v="6202" actId="1076"/>
          <ac:picMkLst>
            <pc:docMk/>
            <pc:sldMk cId="3361120979" sldId="285"/>
            <ac:picMk id="17" creationId="{E89061CF-D4B1-11BA-383B-0C1803DFB5B0}"/>
          </ac:picMkLst>
        </pc:picChg>
        <pc:picChg chg="add mod modCrop">
          <ac:chgData name="Nino Philip Ramones" userId="1068934f-e3b4-4e88-ba23-4cb57230c594" providerId="ADAL" clId="{CE1A2483-E38C-48E5-BC81-7BCC41BEAE8B}" dt="2023-03-24T12:16:13.517" v="6201" actId="1076"/>
          <ac:picMkLst>
            <pc:docMk/>
            <pc:sldMk cId="3361120979" sldId="285"/>
            <ac:picMk id="19" creationId="{805D0939-829F-B065-84B1-FC361DECC4DB}"/>
          </ac:picMkLst>
        </pc:picChg>
        <pc:picChg chg="del">
          <ac:chgData name="Nino Philip Ramones" userId="1068934f-e3b4-4e88-ba23-4cb57230c594" providerId="ADAL" clId="{CE1A2483-E38C-48E5-BC81-7BCC41BEAE8B}" dt="2023-03-24T11:24:57.043" v="5561" actId="478"/>
          <ac:picMkLst>
            <pc:docMk/>
            <pc:sldMk cId="3361120979" sldId="285"/>
            <ac:picMk id="1026" creationId="{279DC88B-F6B3-4DD7-6846-9EBFD6EBCFAC}"/>
          </ac:picMkLst>
        </pc:picChg>
        <pc:cxnChg chg="mod">
          <ac:chgData name="Nino Philip Ramones" userId="1068934f-e3b4-4e88-ba23-4cb57230c594" providerId="ADAL" clId="{CE1A2483-E38C-48E5-BC81-7BCC41BEAE8B}" dt="2023-03-24T13:37:38.775" v="7514"/>
          <ac:cxnSpMkLst>
            <pc:docMk/>
            <pc:sldMk cId="3361120979" sldId="285"/>
            <ac:cxnSpMk id="23" creationId="{C9DFE760-55A6-6DC6-813A-DB63742B82B0}"/>
          </ac:cxnSpMkLst>
        </pc:cxnChg>
      </pc:sldChg>
      <pc:sldChg chg="add del">
        <pc:chgData name="Nino Philip Ramones" userId="1068934f-e3b4-4e88-ba23-4cb57230c594" providerId="ADAL" clId="{CE1A2483-E38C-48E5-BC81-7BCC41BEAE8B}" dt="2023-03-24T11:24:39.459" v="5534" actId="47"/>
        <pc:sldMkLst>
          <pc:docMk/>
          <pc:sldMk cId="3707134678" sldId="285"/>
        </pc:sldMkLst>
      </pc:sldChg>
      <pc:sldChg chg="addSp delSp modSp add mod ord">
        <pc:chgData name="Nino Philip Ramones" userId="1068934f-e3b4-4e88-ba23-4cb57230c594" providerId="ADAL" clId="{CE1A2483-E38C-48E5-BC81-7BCC41BEAE8B}" dt="2023-03-26T01:32:58.717" v="12381" actId="20577"/>
        <pc:sldMkLst>
          <pc:docMk/>
          <pc:sldMk cId="2198950249" sldId="286"/>
        </pc:sldMkLst>
        <pc:spChg chg="add mod">
          <ac:chgData name="Nino Philip Ramones" userId="1068934f-e3b4-4e88-ba23-4cb57230c594" providerId="ADAL" clId="{CE1A2483-E38C-48E5-BC81-7BCC41BEAE8B}" dt="2023-03-24T14:27:32.967" v="7719" actId="20577"/>
          <ac:spMkLst>
            <pc:docMk/>
            <pc:sldMk cId="2198950249" sldId="286"/>
            <ac:spMk id="2" creationId="{05373617-D585-BAF0-0B5B-D2CF324A4D6B}"/>
          </ac:spMkLst>
        </pc:spChg>
        <pc:spChg chg="mod">
          <ac:chgData name="Nino Philip Ramones" userId="1068934f-e3b4-4e88-ba23-4cb57230c594" providerId="ADAL" clId="{CE1A2483-E38C-48E5-BC81-7BCC41BEAE8B}" dt="2023-03-26T01:32:58.717" v="12381" actId="20577"/>
          <ac:spMkLst>
            <pc:docMk/>
            <pc:sldMk cId="2198950249" sldId="286"/>
            <ac:spMk id="6" creationId="{1C139C71-43D8-DA15-F46A-8598CDF1F78A}"/>
          </ac:spMkLst>
        </pc:spChg>
        <pc:spChg chg="del">
          <ac:chgData name="Nino Philip Ramones" userId="1068934f-e3b4-4e88-ba23-4cb57230c594" providerId="ADAL" clId="{CE1A2483-E38C-48E5-BC81-7BCC41BEAE8B}" dt="2023-03-24T14:27:25.558" v="7704" actId="478"/>
          <ac:spMkLst>
            <pc:docMk/>
            <pc:sldMk cId="2198950249" sldId="286"/>
            <ac:spMk id="8" creationId="{32B64BE8-E37B-9676-4EB5-17CAABB97627}"/>
          </ac:spMkLst>
        </pc:spChg>
        <pc:spChg chg="add mod">
          <ac:chgData name="Nino Philip Ramones" userId="1068934f-e3b4-4e88-ba23-4cb57230c594" providerId="ADAL" clId="{CE1A2483-E38C-48E5-BC81-7BCC41BEAE8B}" dt="2023-03-25T09:08:27.495" v="8657" actId="164"/>
          <ac:spMkLst>
            <pc:docMk/>
            <pc:sldMk cId="2198950249" sldId="286"/>
            <ac:spMk id="12" creationId="{A03D9DDB-0911-CCC6-289E-FE03CE9C7E57}"/>
          </ac:spMkLst>
        </pc:spChg>
        <pc:spChg chg="add del mod">
          <ac:chgData name="Nino Philip Ramones" userId="1068934f-e3b4-4e88-ba23-4cb57230c594" providerId="ADAL" clId="{CE1A2483-E38C-48E5-BC81-7BCC41BEAE8B}" dt="2023-03-25T09:11:07.362" v="8924" actId="478"/>
          <ac:spMkLst>
            <pc:docMk/>
            <pc:sldMk cId="2198950249" sldId="286"/>
            <ac:spMk id="14" creationId="{21D15DCA-E0C5-986C-875B-8895929A72DA}"/>
          </ac:spMkLst>
        </pc:spChg>
        <pc:spChg chg="del">
          <ac:chgData name="Nino Philip Ramones" userId="1068934f-e3b4-4e88-ba23-4cb57230c594" providerId="ADAL" clId="{CE1A2483-E38C-48E5-BC81-7BCC41BEAE8B}" dt="2023-03-24T14:27:05.106" v="7701" actId="478"/>
          <ac:spMkLst>
            <pc:docMk/>
            <pc:sldMk cId="2198950249" sldId="286"/>
            <ac:spMk id="19" creationId="{595C8069-4FD3-1605-88CE-F6979A3F5081}"/>
          </ac:spMkLst>
        </pc:spChg>
        <pc:spChg chg="del">
          <ac:chgData name="Nino Philip Ramones" userId="1068934f-e3b4-4e88-ba23-4cb57230c594" providerId="ADAL" clId="{CE1A2483-E38C-48E5-BC81-7BCC41BEAE8B}" dt="2023-03-24T14:27:08.527" v="7702" actId="478"/>
          <ac:spMkLst>
            <pc:docMk/>
            <pc:sldMk cId="2198950249" sldId="286"/>
            <ac:spMk id="22" creationId="{23A03D95-62C3-EB9B-0FA8-EE8A8F46A45B}"/>
          </ac:spMkLst>
        </pc:spChg>
        <pc:grpChg chg="add mod">
          <ac:chgData name="Nino Philip Ramones" userId="1068934f-e3b4-4e88-ba23-4cb57230c594" providerId="ADAL" clId="{CE1A2483-E38C-48E5-BC81-7BCC41BEAE8B}" dt="2023-03-25T09:11:15.461" v="8936" actId="1035"/>
          <ac:grpSpMkLst>
            <pc:docMk/>
            <pc:sldMk cId="2198950249" sldId="286"/>
            <ac:grpSpMk id="15" creationId="{C25BAF9D-648B-5DF1-5DA2-51603A64AE61}"/>
          </ac:grpSpMkLst>
        </pc:grpChg>
        <pc:grpChg chg="del">
          <ac:chgData name="Nino Philip Ramones" userId="1068934f-e3b4-4e88-ba23-4cb57230c594" providerId="ADAL" clId="{CE1A2483-E38C-48E5-BC81-7BCC41BEAE8B}" dt="2023-03-24T14:27:05.106" v="7701" actId="478"/>
          <ac:grpSpMkLst>
            <pc:docMk/>
            <pc:sldMk cId="2198950249" sldId="286"/>
            <ac:grpSpMk id="18" creationId="{468619EB-5F72-0578-B566-9615FF705FBA}"/>
          </ac:grpSpMkLst>
        </pc:grpChg>
        <pc:picChg chg="add mod modCrop">
          <ac:chgData name="Nino Philip Ramones" userId="1068934f-e3b4-4e88-ba23-4cb57230c594" providerId="ADAL" clId="{CE1A2483-E38C-48E5-BC81-7BCC41BEAE8B}" dt="2023-03-25T09:08:27.495" v="8657" actId="164"/>
          <ac:picMkLst>
            <pc:docMk/>
            <pc:sldMk cId="2198950249" sldId="286"/>
            <ac:picMk id="4" creationId="{FA791576-C960-D6DC-035D-DFE9D8716961}"/>
          </ac:picMkLst>
        </pc:picChg>
        <pc:picChg chg="add mod modCrop">
          <ac:chgData name="Nino Philip Ramones" userId="1068934f-e3b4-4e88-ba23-4cb57230c594" providerId="ADAL" clId="{CE1A2483-E38C-48E5-BC81-7BCC41BEAE8B}" dt="2023-03-25T09:08:27.495" v="8657" actId="164"/>
          <ac:picMkLst>
            <pc:docMk/>
            <pc:sldMk cId="2198950249" sldId="286"/>
            <ac:picMk id="7" creationId="{9009E13D-25E9-0ED3-F1FB-B871F2C29CBF}"/>
          </ac:picMkLst>
        </pc:picChg>
        <pc:picChg chg="add mod modCrop">
          <ac:chgData name="Nino Philip Ramones" userId="1068934f-e3b4-4e88-ba23-4cb57230c594" providerId="ADAL" clId="{CE1A2483-E38C-48E5-BC81-7BCC41BEAE8B}" dt="2023-03-25T09:08:27.495" v="8657" actId="164"/>
          <ac:picMkLst>
            <pc:docMk/>
            <pc:sldMk cId="2198950249" sldId="286"/>
            <ac:picMk id="10" creationId="{6209A5CC-FDB7-6171-F00E-96122C493CE4}"/>
          </ac:picMkLst>
        </pc:picChg>
        <pc:picChg chg="del">
          <ac:chgData name="Nino Philip Ramones" userId="1068934f-e3b4-4e88-ba23-4cb57230c594" providerId="ADAL" clId="{CE1A2483-E38C-48E5-BC81-7BCC41BEAE8B}" dt="2023-03-24T14:27:08.527" v="7702" actId="478"/>
          <ac:picMkLst>
            <pc:docMk/>
            <pc:sldMk cId="2198950249" sldId="286"/>
            <ac:picMk id="2050" creationId="{FE5D3419-CBCC-E3CE-0834-5E0B343A6275}"/>
          </ac:picMkLst>
        </pc:picChg>
      </pc:sldChg>
      <pc:sldChg chg="addSp delSp modSp add mod">
        <pc:chgData name="Nino Philip Ramones" userId="1068934f-e3b4-4e88-ba23-4cb57230c594" providerId="ADAL" clId="{CE1A2483-E38C-48E5-BC81-7BCC41BEAE8B}" dt="2023-03-26T07:45:18.112" v="21869" actId="1076"/>
        <pc:sldMkLst>
          <pc:docMk/>
          <pc:sldMk cId="2964066685" sldId="287"/>
        </pc:sldMkLst>
        <pc:spChg chg="mod">
          <ac:chgData name="Nino Philip Ramones" userId="1068934f-e3b4-4e88-ba23-4cb57230c594" providerId="ADAL" clId="{CE1A2483-E38C-48E5-BC81-7BCC41BEAE8B}" dt="2023-03-25T09:55:51.082" v="9130" actId="20577"/>
          <ac:spMkLst>
            <pc:docMk/>
            <pc:sldMk cId="2964066685" sldId="287"/>
            <ac:spMk id="2" creationId="{05373617-D585-BAF0-0B5B-D2CF324A4D6B}"/>
          </ac:spMkLst>
        </pc:spChg>
        <pc:spChg chg="add del mod">
          <ac:chgData name="Nino Philip Ramones" userId="1068934f-e3b4-4e88-ba23-4cb57230c594" providerId="ADAL" clId="{CE1A2483-E38C-48E5-BC81-7BCC41BEAE8B}" dt="2023-03-25T10:11:25.755" v="10003" actId="20577"/>
          <ac:spMkLst>
            <pc:docMk/>
            <pc:sldMk cId="2964066685" sldId="287"/>
            <ac:spMk id="6" creationId="{1C139C71-43D8-DA15-F46A-8598CDF1F78A}"/>
          </ac:spMkLst>
        </pc:spChg>
        <pc:spChg chg="mod topLvl">
          <ac:chgData name="Nino Philip Ramones" userId="1068934f-e3b4-4e88-ba23-4cb57230c594" providerId="ADAL" clId="{CE1A2483-E38C-48E5-BC81-7BCC41BEAE8B}" dt="2023-03-25T10:13:23.457" v="10014" actId="20577"/>
          <ac:spMkLst>
            <pc:docMk/>
            <pc:sldMk cId="2964066685" sldId="287"/>
            <ac:spMk id="12" creationId="{A03D9DDB-0911-CCC6-289E-FE03CE9C7E57}"/>
          </ac:spMkLst>
        </pc:spChg>
        <pc:spChg chg="add del mod">
          <ac:chgData name="Nino Philip Ramones" userId="1068934f-e3b4-4e88-ba23-4cb57230c594" providerId="ADAL" clId="{CE1A2483-E38C-48E5-BC81-7BCC41BEAE8B}" dt="2023-03-25T10:08:39.451" v="9964" actId="478"/>
          <ac:spMkLst>
            <pc:docMk/>
            <pc:sldMk cId="2964066685" sldId="287"/>
            <ac:spMk id="14" creationId="{CF313EB5-3183-30EC-90B8-3B965AA985CB}"/>
          </ac:spMkLst>
        </pc:spChg>
        <pc:spChg chg="add mod">
          <ac:chgData name="Nino Philip Ramones" userId="1068934f-e3b4-4e88-ba23-4cb57230c594" providerId="ADAL" clId="{CE1A2483-E38C-48E5-BC81-7BCC41BEAE8B}" dt="2023-03-26T01:24:24.207" v="12166" actId="1035"/>
          <ac:spMkLst>
            <pc:docMk/>
            <pc:sldMk cId="2964066685" sldId="287"/>
            <ac:spMk id="16" creationId="{B9691CAE-C393-DAEA-4FF9-5454469604B3}"/>
          </ac:spMkLst>
        </pc:spChg>
        <pc:spChg chg="mod">
          <ac:chgData name="Nino Philip Ramones" userId="1068934f-e3b4-4e88-ba23-4cb57230c594" providerId="ADAL" clId="{CE1A2483-E38C-48E5-BC81-7BCC41BEAE8B}" dt="2023-03-26T07:44:54.419" v="21864"/>
          <ac:spMkLst>
            <pc:docMk/>
            <pc:sldMk cId="2964066685" sldId="287"/>
            <ac:spMk id="18" creationId="{CB38203D-2FB3-4A7C-0B6A-9ABDFB1D3957}"/>
          </ac:spMkLst>
        </pc:spChg>
        <pc:spChg chg="mod">
          <ac:chgData name="Nino Philip Ramones" userId="1068934f-e3b4-4e88-ba23-4cb57230c594" providerId="ADAL" clId="{CE1A2483-E38C-48E5-BC81-7BCC41BEAE8B}" dt="2023-03-26T07:44:54.419" v="21864"/>
          <ac:spMkLst>
            <pc:docMk/>
            <pc:sldMk cId="2964066685" sldId="287"/>
            <ac:spMk id="19" creationId="{C9B24A16-8630-1353-F1E1-CEE5F73545AA}"/>
          </ac:spMkLst>
        </pc:spChg>
        <pc:spChg chg="mod">
          <ac:chgData name="Nino Philip Ramones" userId="1068934f-e3b4-4e88-ba23-4cb57230c594" providerId="ADAL" clId="{CE1A2483-E38C-48E5-BC81-7BCC41BEAE8B}" dt="2023-03-26T07:44:54.419" v="21864"/>
          <ac:spMkLst>
            <pc:docMk/>
            <pc:sldMk cId="2964066685" sldId="287"/>
            <ac:spMk id="20" creationId="{2DA08AFC-6BC8-99C1-0855-DA8A63764A1A}"/>
          </ac:spMkLst>
        </pc:spChg>
        <pc:spChg chg="mod">
          <ac:chgData name="Nino Philip Ramones" userId="1068934f-e3b4-4e88-ba23-4cb57230c594" providerId="ADAL" clId="{CE1A2483-E38C-48E5-BC81-7BCC41BEAE8B}" dt="2023-03-26T07:44:54.419" v="21864"/>
          <ac:spMkLst>
            <pc:docMk/>
            <pc:sldMk cId="2964066685" sldId="287"/>
            <ac:spMk id="21" creationId="{CB3D7E9E-D779-F5AA-015F-6F1DEA0B38C5}"/>
          </ac:spMkLst>
        </pc:spChg>
        <pc:grpChg chg="del">
          <ac:chgData name="Nino Philip Ramones" userId="1068934f-e3b4-4e88-ba23-4cb57230c594" providerId="ADAL" clId="{CE1A2483-E38C-48E5-BC81-7BCC41BEAE8B}" dt="2023-03-25T09:55:58.188" v="9131" actId="165"/>
          <ac:grpSpMkLst>
            <pc:docMk/>
            <pc:sldMk cId="2964066685" sldId="287"/>
            <ac:grpSpMk id="15" creationId="{C25BAF9D-648B-5DF1-5DA2-51603A64AE61}"/>
          </ac:grpSpMkLst>
        </pc:grpChg>
        <pc:grpChg chg="add mod">
          <ac:chgData name="Nino Philip Ramones" userId="1068934f-e3b4-4e88-ba23-4cb57230c594" providerId="ADAL" clId="{CE1A2483-E38C-48E5-BC81-7BCC41BEAE8B}" dt="2023-03-26T07:45:18.112" v="21869" actId="1076"/>
          <ac:grpSpMkLst>
            <pc:docMk/>
            <pc:sldMk cId="2964066685" sldId="287"/>
            <ac:grpSpMk id="17" creationId="{B6DFC349-B4C9-2ED6-A03A-C017B60593C4}"/>
          </ac:grpSpMkLst>
        </pc:grpChg>
        <pc:picChg chg="del mod topLvl">
          <ac:chgData name="Nino Philip Ramones" userId="1068934f-e3b4-4e88-ba23-4cb57230c594" providerId="ADAL" clId="{CE1A2483-E38C-48E5-BC81-7BCC41BEAE8B}" dt="2023-03-25T09:58:56.176" v="9175" actId="478"/>
          <ac:picMkLst>
            <pc:docMk/>
            <pc:sldMk cId="2964066685" sldId="287"/>
            <ac:picMk id="4" creationId="{FA791576-C960-D6DC-035D-DFE9D8716961}"/>
          </ac:picMkLst>
        </pc:picChg>
        <pc:picChg chg="add mod ord modCrop">
          <ac:chgData name="Nino Philip Ramones" userId="1068934f-e3b4-4e88-ba23-4cb57230c594" providerId="ADAL" clId="{CE1A2483-E38C-48E5-BC81-7BCC41BEAE8B}" dt="2023-03-25T09:58:53.361" v="9174" actId="167"/>
          <ac:picMkLst>
            <pc:docMk/>
            <pc:sldMk cId="2964066685" sldId="287"/>
            <ac:picMk id="5" creationId="{8C70D0E4-7553-688A-6B14-33A676F8ECC5}"/>
          </ac:picMkLst>
        </pc:picChg>
        <pc:picChg chg="del mod topLvl">
          <ac:chgData name="Nino Philip Ramones" userId="1068934f-e3b4-4e88-ba23-4cb57230c594" providerId="ADAL" clId="{CE1A2483-E38C-48E5-BC81-7BCC41BEAE8B}" dt="2023-03-25T09:58:56.176" v="9175" actId="478"/>
          <ac:picMkLst>
            <pc:docMk/>
            <pc:sldMk cId="2964066685" sldId="287"/>
            <ac:picMk id="7" creationId="{9009E13D-25E9-0ED3-F1FB-B871F2C29CBF}"/>
          </ac:picMkLst>
        </pc:picChg>
        <pc:picChg chg="add mod ord modCrop">
          <ac:chgData name="Nino Philip Ramones" userId="1068934f-e3b4-4e88-ba23-4cb57230c594" providerId="ADAL" clId="{CE1A2483-E38C-48E5-BC81-7BCC41BEAE8B}" dt="2023-03-25T10:12:48.205" v="10006" actId="1076"/>
          <ac:picMkLst>
            <pc:docMk/>
            <pc:sldMk cId="2964066685" sldId="287"/>
            <ac:picMk id="9" creationId="{1BB7ACA0-0C22-7849-4739-EDBD8162DAD0}"/>
          </ac:picMkLst>
        </pc:picChg>
        <pc:picChg chg="del mod topLvl">
          <ac:chgData name="Nino Philip Ramones" userId="1068934f-e3b4-4e88-ba23-4cb57230c594" providerId="ADAL" clId="{CE1A2483-E38C-48E5-BC81-7BCC41BEAE8B}" dt="2023-03-25T09:58:56.176" v="9175" actId="478"/>
          <ac:picMkLst>
            <pc:docMk/>
            <pc:sldMk cId="2964066685" sldId="287"/>
            <ac:picMk id="10" creationId="{6209A5CC-FDB7-6171-F00E-96122C493CE4}"/>
          </ac:picMkLst>
        </pc:picChg>
        <pc:picChg chg="add mod ord modCrop">
          <ac:chgData name="Nino Philip Ramones" userId="1068934f-e3b4-4e88-ba23-4cb57230c594" providerId="ADAL" clId="{CE1A2483-E38C-48E5-BC81-7BCC41BEAE8B}" dt="2023-03-25T09:58:53.361" v="9174" actId="167"/>
          <ac:picMkLst>
            <pc:docMk/>
            <pc:sldMk cId="2964066685" sldId="287"/>
            <ac:picMk id="13" creationId="{E7CF9C52-DC56-D589-C1BE-FC00535916B1}"/>
          </ac:picMkLst>
        </pc:picChg>
        <pc:picChg chg="add del mod">
          <ac:chgData name="Nino Philip Ramones" userId="1068934f-e3b4-4e88-ba23-4cb57230c594" providerId="ADAL" clId="{CE1A2483-E38C-48E5-BC81-7BCC41BEAE8B}" dt="2023-03-26T01:23:46.400" v="12158" actId="478"/>
          <ac:picMkLst>
            <pc:docMk/>
            <pc:sldMk cId="2964066685" sldId="287"/>
            <ac:picMk id="1028" creationId="{9053E19E-12E3-CC2A-9662-54192D832490}"/>
          </ac:picMkLst>
        </pc:picChg>
        <pc:picChg chg="add mod">
          <ac:chgData name="Nino Philip Ramones" userId="1068934f-e3b4-4e88-ba23-4cb57230c594" providerId="ADAL" clId="{CE1A2483-E38C-48E5-BC81-7BCC41BEAE8B}" dt="2023-03-26T01:24:24.207" v="12166" actId="1035"/>
          <ac:picMkLst>
            <pc:docMk/>
            <pc:sldMk cId="2964066685" sldId="287"/>
            <ac:picMk id="1030" creationId="{679B4984-3835-29CD-BBE3-4D7046309456}"/>
          </ac:picMkLst>
        </pc:picChg>
      </pc:sldChg>
      <pc:sldChg chg="addSp delSp modSp add mod">
        <pc:chgData name="Nino Philip Ramones" userId="1068934f-e3b4-4e88-ba23-4cb57230c594" providerId="ADAL" clId="{CE1A2483-E38C-48E5-BC81-7BCC41BEAE8B}" dt="2023-03-26T02:27:20.629" v="13067" actId="20577"/>
        <pc:sldMkLst>
          <pc:docMk/>
          <pc:sldMk cId="2474797160" sldId="288"/>
        </pc:sldMkLst>
        <pc:spChg chg="mod">
          <ac:chgData name="Nino Philip Ramones" userId="1068934f-e3b4-4e88-ba23-4cb57230c594" providerId="ADAL" clId="{CE1A2483-E38C-48E5-BC81-7BCC41BEAE8B}" dt="2023-03-25T10:58:51.864" v="10168" actId="20577"/>
          <ac:spMkLst>
            <pc:docMk/>
            <pc:sldMk cId="2474797160" sldId="288"/>
            <ac:spMk id="2" creationId="{05373617-D585-BAF0-0B5B-D2CF324A4D6B}"/>
          </ac:spMkLst>
        </pc:spChg>
        <pc:spChg chg="mod">
          <ac:chgData name="Nino Philip Ramones" userId="1068934f-e3b4-4e88-ba23-4cb57230c594" providerId="ADAL" clId="{CE1A2483-E38C-48E5-BC81-7BCC41BEAE8B}" dt="2023-03-26T02:27:20.629" v="13067" actId="20577"/>
          <ac:spMkLst>
            <pc:docMk/>
            <pc:sldMk cId="2474797160" sldId="288"/>
            <ac:spMk id="6" creationId="{1C139C71-43D8-DA15-F46A-8598CDF1F78A}"/>
          </ac:spMkLst>
        </pc:spChg>
        <pc:spChg chg="mod ord">
          <ac:chgData name="Nino Philip Ramones" userId="1068934f-e3b4-4e88-ba23-4cb57230c594" providerId="ADAL" clId="{CE1A2483-E38C-48E5-BC81-7BCC41BEAE8B}" dt="2023-03-26T00:31:33.809" v="11283" actId="1036"/>
          <ac:spMkLst>
            <pc:docMk/>
            <pc:sldMk cId="2474797160" sldId="288"/>
            <ac:spMk id="12" creationId="{A03D9DDB-0911-CCC6-289E-FE03CE9C7E57}"/>
          </ac:spMkLst>
        </pc:spChg>
        <pc:spChg chg="del">
          <ac:chgData name="Nino Philip Ramones" userId="1068934f-e3b4-4e88-ba23-4cb57230c594" providerId="ADAL" clId="{CE1A2483-E38C-48E5-BC81-7BCC41BEAE8B}" dt="2023-03-25T10:59:43.969" v="10169" actId="478"/>
          <ac:spMkLst>
            <pc:docMk/>
            <pc:sldMk cId="2474797160" sldId="288"/>
            <ac:spMk id="16" creationId="{B9691CAE-C393-DAEA-4FF9-5454469604B3}"/>
          </ac:spMkLst>
        </pc:spChg>
        <pc:picChg chg="add mod modCrop">
          <ac:chgData name="Nino Philip Ramones" userId="1068934f-e3b4-4e88-ba23-4cb57230c594" providerId="ADAL" clId="{CE1A2483-E38C-48E5-BC81-7BCC41BEAE8B}" dt="2023-03-26T00:31:33.809" v="11283" actId="1036"/>
          <ac:picMkLst>
            <pc:docMk/>
            <pc:sldMk cId="2474797160" sldId="288"/>
            <ac:picMk id="4" creationId="{F80FEB30-9E07-DFAD-ECA1-FF3600E6B0A8}"/>
          </ac:picMkLst>
        </pc:picChg>
        <pc:picChg chg="del">
          <ac:chgData name="Nino Philip Ramones" userId="1068934f-e3b4-4e88-ba23-4cb57230c594" providerId="ADAL" clId="{CE1A2483-E38C-48E5-BC81-7BCC41BEAE8B}" dt="2023-03-25T10:59:43.969" v="10169" actId="478"/>
          <ac:picMkLst>
            <pc:docMk/>
            <pc:sldMk cId="2474797160" sldId="288"/>
            <ac:picMk id="5" creationId="{8C70D0E4-7553-688A-6B14-33A676F8ECC5}"/>
          </ac:picMkLst>
        </pc:picChg>
        <pc:picChg chg="del">
          <ac:chgData name="Nino Philip Ramones" userId="1068934f-e3b4-4e88-ba23-4cb57230c594" providerId="ADAL" clId="{CE1A2483-E38C-48E5-BC81-7BCC41BEAE8B}" dt="2023-03-25T10:59:43.969" v="10169" actId="478"/>
          <ac:picMkLst>
            <pc:docMk/>
            <pc:sldMk cId="2474797160" sldId="288"/>
            <ac:picMk id="9" creationId="{1BB7ACA0-0C22-7849-4739-EDBD8162DAD0}"/>
          </ac:picMkLst>
        </pc:picChg>
        <pc:picChg chg="del">
          <ac:chgData name="Nino Philip Ramones" userId="1068934f-e3b4-4e88-ba23-4cb57230c594" providerId="ADAL" clId="{CE1A2483-E38C-48E5-BC81-7BCC41BEAE8B}" dt="2023-03-25T10:59:43.969" v="10169" actId="478"/>
          <ac:picMkLst>
            <pc:docMk/>
            <pc:sldMk cId="2474797160" sldId="288"/>
            <ac:picMk id="13" creationId="{E7CF9C52-DC56-D589-C1BE-FC00535916B1}"/>
          </ac:picMkLst>
        </pc:picChg>
        <pc:picChg chg="del">
          <ac:chgData name="Nino Philip Ramones" userId="1068934f-e3b4-4e88-ba23-4cb57230c594" providerId="ADAL" clId="{CE1A2483-E38C-48E5-BC81-7BCC41BEAE8B}" dt="2023-03-25T10:59:43.969" v="10169" actId="478"/>
          <ac:picMkLst>
            <pc:docMk/>
            <pc:sldMk cId="2474797160" sldId="288"/>
            <ac:picMk id="1028" creationId="{9053E19E-12E3-CC2A-9662-54192D832490}"/>
          </ac:picMkLst>
        </pc:picChg>
      </pc:sldChg>
      <pc:sldChg chg="add del ord">
        <pc:chgData name="Nino Philip Ramones" userId="1068934f-e3b4-4e88-ba23-4cb57230c594" providerId="ADAL" clId="{CE1A2483-E38C-48E5-BC81-7BCC41BEAE8B}" dt="2023-03-26T00:55:43.574" v="11399" actId="47"/>
        <pc:sldMkLst>
          <pc:docMk/>
          <pc:sldMk cId="3489249307" sldId="289"/>
        </pc:sldMkLst>
      </pc:sldChg>
      <pc:sldChg chg="addSp delSp modSp add mod ord">
        <pc:chgData name="Nino Philip Ramones" userId="1068934f-e3b4-4e88-ba23-4cb57230c594" providerId="ADAL" clId="{CE1A2483-E38C-48E5-BC81-7BCC41BEAE8B}" dt="2023-03-26T02:41:40.601" v="13677" actId="1036"/>
        <pc:sldMkLst>
          <pc:docMk/>
          <pc:sldMk cId="3945412091" sldId="289"/>
        </pc:sldMkLst>
        <pc:spChg chg="mod">
          <ac:chgData name="Nino Philip Ramones" userId="1068934f-e3b4-4e88-ba23-4cb57230c594" providerId="ADAL" clId="{CE1A2483-E38C-48E5-BC81-7BCC41BEAE8B}" dt="2023-03-26T00:56:27.368" v="11450" actId="20577"/>
          <ac:spMkLst>
            <pc:docMk/>
            <pc:sldMk cId="3945412091" sldId="289"/>
            <ac:spMk id="2" creationId="{05373617-D585-BAF0-0B5B-D2CF324A4D6B}"/>
          </ac:spMkLst>
        </pc:spChg>
        <pc:spChg chg="mod">
          <ac:chgData name="Nino Philip Ramones" userId="1068934f-e3b4-4e88-ba23-4cb57230c594" providerId="ADAL" clId="{CE1A2483-E38C-48E5-BC81-7BCC41BEAE8B}" dt="2023-03-26T01:34:13.465" v="12434" actId="2711"/>
          <ac:spMkLst>
            <pc:docMk/>
            <pc:sldMk cId="3945412091" sldId="289"/>
            <ac:spMk id="6" creationId="{1C139C71-43D8-DA15-F46A-8598CDF1F78A}"/>
          </ac:spMkLst>
        </pc:spChg>
        <pc:spChg chg="add mod">
          <ac:chgData name="Nino Philip Ramones" userId="1068934f-e3b4-4e88-ba23-4cb57230c594" providerId="ADAL" clId="{CE1A2483-E38C-48E5-BC81-7BCC41BEAE8B}" dt="2023-03-26T01:35:16.887" v="12437" actId="2711"/>
          <ac:spMkLst>
            <pc:docMk/>
            <pc:sldMk cId="3945412091" sldId="289"/>
            <ac:spMk id="8" creationId="{39088E25-DA30-5952-1F56-05AF9F5E2157}"/>
          </ac:spMkLst>
        </pc:spChg>
        <pc:spChg chg="add del mod">
          <ac:chgData name="Nino Philip Ramones" userId="1068934f-e3b4-4e88-ba23-4cb57230c594" providerId="ADAL" clId="{CE1A2483-E38C-48E5-BC81-7BCC41BEAE8B}" dt="2023-03-26T01:30:00.333" v="12339"/>
          <ac:spMkLst>
            <pc:docMk/>
            <pc:sldMk cId="3945412091" sldId="289"/>
            <ac:spMk id="9" creationId="{E6805876-85BE-79F8-D575-C46FCC327154}"/>
          </ac:spMkLst>
        </pc:spChg>
        <pc:spChg chg="mod topLvl">
          <ac:chgData name="Nino Philip Ramones" userId="1068934f-e3b4-4e88-ba23-4cb57230c594" providerId="ADAL" clId="{CE1A2483-E38C-48E5-BC81-7BCC41BEAE8B}" dt="2023-03-26T02:41:40.601" v="13677" actId="1036"/>
          <ac:spMkLst>
            <pc:docMk/>
            <pc:sldMk cId="3945412091" sldId="289"/>
            <ac:spMk id="12" creationId="{A03D9DDB-0911-CCC6-289E-FE03CE9C7E57}"/>
          </ac:spMkLst>
        </pc:spChg>
        <pc:grpChg chg="del">
          <ac:chgData name="Nino Philip Ramones" userId="1068934f-e3b4-4e88-ba23-4cb57230c594" providerId="ADAL" clId="{CE1A2483-E38C-48E5-BC81-7BCC41BEAE8B}" dt="2023-03-26T00:56:43.405" v="11451" actId="478"/>
          <ac:grpSpMkLst>
            <pc:docMk/>
            <pc:sldMk cId="3945412091" sldId="289"/>
            <ac:grpSpMk id="15" creationId="{C25BAF9D-648B-5DF1-5DA2-51603A64AE61}"/>
          </ac:grpSpMkLst>
        </pc:grpChg>
        <pc:picChg chg="del">
          <ac:chgData name="Nino Philip Ramones" userId="1068934f-e3b4-4e88-ba23-4cb57230c594" providerId="ADAL" clId="{CE1A2483-E38C-48E5-BC81-7BCC41BEAE8B}" dt="2023-03-26T00:56:43.405" v="11451" actId="478"/>
          <ac:picMkLst>
            <pc:docMk/>
            <pc:sldMk cId="3945412091" sldId="289"/>
            <ac:picMk id="4" creationId="{FA791576-C960-D6DC-035D-DFE9D8716961}"/>
          </ac:picMkLst>
        </pc:picChg>
        <pc:picChg chg="add mod modCrop">
          <ac:chgData name="Nino Philip Ramones" userId="1068934f-e3b4-4e88-ba23-4cb57230c594" providerId="ADAL" clId="{CE1A2483-E38C-48E5-BC81-7BCC41BEAE8B}" dt="2023-03-26T02:41:40.601" v="13677" actId="1036"/>
          <ac:picMkLst>
            <pc:docMk/>
            <pc:sldMk cId="3945412091" sldId="289"/>
            <ac:picMk id="5" creationId="{9C4CA27C-CA0F-BC98-6B23-53246FF191BB}"/>
          </ac:picMkLst>
        </pc:picChg>
        <pc:picChg chg="del">
          <ac:chgData name="Nino Philip Ramones" userId="1068934f-e3b4-4e88-ba23-4cb57230c594" providerId="ADAL" clId="{CE1A2483-E38C-48E5-BC81-7BCC41BEAE8B}" dt="2023-03-26T00:56:43.405" v="11451" actId="478"/>
          <ac:picMkLst>
            <pc:docMk/>
            <pc:sldMk cId="3945412091" sldId="289"/>
            <ac:picMk id="7" creationId="{9009E13D-25E9-0ED3-F1FB-B871F2C29CBF}"/>
          </ac:picMkLst>
        </pc:picChg>
        <pc:picChg chg="del topLvl">
          <ac:chgData name="Nino Philip Ramones" userId="1068934f-e3b4-4e88-ba23-4cb57230c594" providerId="ADAL" clId="{CE1A2483-E38C-48E5-BC81-7BCC41BEAE8B}" dt="2023-03-26T00:56:43.405" v="11451" actId="478"/>
          <ac:picMkLst>
            <pc:docMk/>
            <pc:sldMk cId="3945412091" sldId="289"/>
            <ac:picMk id="10" creationId="{6209A5CC-FDB7-6171-F00E-96122C493CE4}"/>
          </ac:picMkLst>
        </pc:picChg>
        <pc:picChg chg="add mod">
          <ac:chgData name="Nino Philip Ramones" userId="1068934f-e3b4-4e88-ba23-4cb57230c594" providerId="ADAL" clId="{CE1A2483-E38C-48E5-BC81-7BCC41BEAE8B}" dt="2023-03-26T01:32:29.180" v="12370" actId="14100"/>
          <ac:picMkLst>
            <pc:docMk/>
            <pc:sldMk cId="3945412091" sldId="289"/>
            <ac:picMk id="4098" creationId="{FBFF0E94-ABA5-0C9F-52A2-3D9BC0E52694}"/>
          </ac:picMkLst>
        </pc:picChg>
      </pc:sldChg>
      <pc:sldChg chg="addSp delSp modSp add mod">
        <pc:chgData name="Nino Philip Ramones" userId="1068934f-e3b4-4e88-ba23-4cb57230c594" providerId="ADAL" clId="{CE1A2483-E38C-48E5-BC81-7BCC41BEAE8B}" dt="2023-03-26T08:46:46.764" v="24971" actId="1035"/>
        <pc:sldMkLst>
          <pc:docMk/>
          <pc:sldMk cId="3495413580" sldId="290"/>
        </pc:sldMkLst>
        <pc:spChg chg="mod">
          <ac:chgData name="Nino Philip Ramones" userId="1068934f-e3b4-4e88-ba23-4cb57230c594" providerId="ADAL" clId="{CE1A2483-E38C-48E5-BC81-7BCC41BEAE8B}" dt="2023-03-26T01:36:17.242" v="12469" actId="20577"/>
          <ac:spMkLst>
            <pc:docMk/>
            <pc:sldMk cId="3495413580" sldId="290"/>
            <ac:spMk id="2" creationId="{05373617-D585-BAF0-0B5B-D2CF324A4D6B}"/>
          </ac:spMkLst>
        </pc:spChg>
        <pc:spChg chg="mod">
          <ac:chgData name="Nino Philip Ramones" userId="1068934f-e3b4-4e88-ba23-4cb57230c594" providerId="ADAL" clId="{CE1A2483-E38C-48E5-BC81-7BCC41BEAE8B}" dt="2023-03-26T02:44:46.739" v="13711" actId="2711"/>
          <ac:spMkLst>
            <pc:docMk/>
            <pc:sldMk cId="3495413580" sldId="290"/>
            <ac:spMk id="6" creationId="{1C139C71-43D8-DA15-F46A-8598CDF1F78A}"/>
          </ac:spMkLst>
        </pc:spChg>
        <pc:spChg chg="del">
          <ac:chgData name="Nino Philip Ramones" userId="1068934f-e3b4-4e88-ba23-4cb57230c594" providerId="ADAL" clId="{CE1A2483-E38C-48E5-BC81-7BCC41BEAE8B}" dt="2023-03-26T01:36:22.286" v="12470" actId="478"/>
          <ac:spMkLst>
            <pc:docMk/>
            <pc:sldMk cId="3495413580" sldId="290"/>
            <ac:spMk id="8" creationId="{39088E25-DA30-5952-1F56-05AF9F5E2157}"/>
          </ac:spMkLst>
        </pc:spChg>
        <pc:spChg chg="add mod">
          <ac:chgData name="Nino Philip Ramones" userId="1068934f-e3b4-4e88-ba23-4cb57230c594" providerId="ADAL" clId="{CE1A2483-E38C-48E5-BC81-7BCC41BEAE8B}" dt="2023-03-26T02:46:26.558" v="13750" actId="2711"/>
          <ac:spMkLst>
            <pc:docMk/>
            <pc:sldMk cId="3495413580" sldId="290"/>
            <ac:spMk id="10" creationId="{3ABF9FC6-2716-8C49-20BF-E4CD3FCBE20B}"/>
          </ac:spMkLst>
        </pc:spChg>
        <pc:spChg chg="mod">
          <ac:chgData name="Nino Philip Ramones" userId="1068934f-e3b4-4e88-ba23-4cb57230c594" providerId="ADAL" clId="{CE1A2483-E38C-48E5-BC81-7BCC41BEAE8B}" dt="2023-03-26T02:40:15.659" v="13660" actId="12788"/>
          <ac:spMkLst>
            <pc:docMk/>
            <pc:sldMk cId="3495413580" sldId="290"/>
            <ac:spMk id="12" creationId="{A03D9DDB-0911-CCC6-289E-FE03CE9C7E57}"/>
          </ac:spMkLst>
        </pc:spChg>
        <pc:grpChg chg="add mod">
          <ac:chgData name="Nino Philip Ramones" userId="1068934f-e3b4-4e88-ba23-4cb57230c594" providerId="ADAL" clId="{CE1A2483-E38C-48E5-BC81-7BCC41BEAE8B}" dt="2023-03-26T02:28:05.055" v="13076" actId="164"/>
          <ac:grpSpMkLst>
            <pc:docMk/>
            <pc:sldMk cId="3495413580" sldId="290"/>
            <ac:grpSpMk id="7" creationId="{BCFF6373-5A39-7056-3406-0AD5136B7A70}"/>
          </ac:grpSpMkLst>
        </pc:grpChg>
        <pc:grpChg chg="add mod">
          <ac:chgData name="Nino Philip Ramones" userId="1068934f-e3b4-4e88-ba23-4cb57230c594" providerId="ADAL" clId="{CE1A2483-E38C-48E5-BC81-7BCC41BEAE8B}" dt="2023-03-26T08:46:46.764" v="24971" actId="1035"/>
          <ac:grpSpMkLst>
            <pc:docMk/>
            <pc:sldMk cId="3495413580" sldId="290"/>
            <ac:grpSpMk id="9" creationId="{EF6801E7-D190-4424-A4E6-F8F1EBF558A4}"/>
          </ac:grpSpMkLst>
        </pc:grpChg>
        <pc:picChg chg="add mod">
          <ac:chgData name="Nino Philip Ramones" userId="1068934f-e3b4-4e88-ba23-4cb57230c594" providerId="ADAL" clId="{CE1A2483-E38C-48E5-BC81-7BCC41BEAE8B}" dt="2023-03-26T02:40:15.659" v="13660" actId="12788"/>
          <ac:picMkLst>
            <pc:docMk/>
            <pc:sldMk cId="3495413580" sldId="290"/>
            <ac:picMk id="4" creationId="{040CAB13-1E07-D48E-0698-1B1C7BEE0280}"/>
          </ac:picMkLst>
        </pc:picChg>
        <pc:picChg chg="del">
          <ac:chgData name="Nino Philip Ramones" userId="1068934f-e3b4-4e88-ba23-4cb57230c594" providerId="ADAL" clId="{CE1A2483-E38C-48E5-BC81-7BCC41BEAE8B}" dt="2023-03-26T01:36:27.473" v="12472" actId="478"/>
          <ac:picMkLst>
            <pc:docMk/>
            <pc:sldMk cId="3495413580" sldId="290"/>
            <ac:picMk id="5" creationId="{9C4CA27C-CA0F-BC98-6B23-53246FF191BB}"/>
          </ac:picMkLst>
        </pc:picChg>
        <pc:picChg chg="del">
          <ac:chgData name="Nino Philip Ramones" userId="1068934f-e3b4-4e88-ba23-4cb57230c594" providerId="ADAL" clId="{CE1A2483-E38C-48E5-BC81-7BCC41BEAE8B}" dt="2023-03-26T01:36:24.993" v="12471" actId="478"/>
          <ac:picMkLst>
            <pc:docMk/>
            <pc:sldMk cId="3495413580" sldId="290"/>
            <ac:picMk id="4098" creationId="{FBFF0E94-ABA5-0C9F-52A2-3D9BC0E52694}"/>
          </ac:picMkLst>
        </pc:picChg>
      </pc:sldChg>
      <pc:sldChg chg="addSp delSp modSp add mod ord">
        <pc:chgData name="Nino Philip Ramones" userId="1068934f-e3b4-4e88-ba23-4cb57230c594" providerId="ADAL" clId="{CE1A2483-E38C-48E5-BC81-7BCC41BEAE8B}" dt="2023-03-26T03:19:32.212" v="14765" actId="1035"/>
        <pc:sldMkLst>
          <pc:docMk/>
          <pc:sldMk cId="3192055937" sldId="291"/>
        </pc:sldMkLst>
        <pc:spChg chg="del">
          <ac:chgData name="Nino Philip Ramones" userId="1068934f-e3b4-4e88-ba23-4cb57230c594" providerId="ADAL" clId="{CE1A2483-E38C-48E5-BC81-7BCC41BEAE8B}" dt="2023-03-26T02:51:54.047" v="13760" actId="478"/>
          <ac:spMkLst>
            <pc:docMk/>
            <pc:sldMk cId="3192055937" sldId="291"/>
            <ac:spMk id="2" creationId="{05373617-D585-BAF0-0B5B-D2CF324A4D6B}"/>
          </ac:spMkLst>
        </pc:spChg>
        <pc:spChg chg="mod">
          <ac:chgData name="Nino Philip Ramones" userId="1068934f-e3b4-4e88-ba23-4cb57230c594" providerId="ADAL" clId="{CE1A2483-E38C-48E5-BC81-7BCC41BEAE8B}" dt="2023-03-26T03:19:32.212" v="14765" actId="1035"/>
          <ac:spMkLst>
            <pc:docMk/>
            <pc:sldMk cId="3192055937" sldId="291"/>
            <ac:spMk id="6" creationId="{1C139C71-43D8-DA15-F46A-8598CDF1F78A}"/>
          </ac:spMkLst>
        </pc:spChg>
        <pc:spChg chg="del">
          <ac:chgData name="Nino Philip Ramones" userId="1068934f-e3b4-4e88-ba23-4cb57230c594" providerId="ADAL" clId="{CE1A2483-E38C-48E5-BC81-7BCC41BEAE8B}" dt="2023-03-26T02:51:51.749" v="13759" actId="478"/>
          <ac:spMkLst>
            <pc:docMk/>
            <pc:sldMk cId="3192055937" sldId="291"/>
            <ac:spMk id="8" creationId="{39088E25-DA30-5952-1F56-05AF9F5E2157}"/>
          </ac:spMkLst>
        </pc:spChg>
        <pc:spChg chg="mod">
          <ac:chgData name="Nino Philip Ramones" userId="1068934f-e3b4-4e88-ba23-4cb57230c594" providerId="ADAL" clId="{CE1A2483-E38C-48E5-BC81-7BCC41BEAE8B}" dt="2023-03-26T03:19:32.212" v="14765" actId="1035"/>
          <ac:spMkLst>
            <pc:docMk/>
            <pc:sldMk cId="3192055937" sldId="291"/>
            <ac:spMk id="12" creationId="{A03D9DDB-0911-CCC6-289E-FE03CE9C7E57}"/>
          </ac:spMkLst>
        </pc:spChg>
        <pc:spChg chg="add mod">
          <ac:chgData name="Nino Philip Ramones" userId="1068934f-e3b4-4e88-ba23-4cb57230c594" providerId="ADAL" clId="{CE1A2483-E38C-48E5-BC81-7BCC41BEAE8B}" dt="2023-03-26T03:19:32.212" v="14765" actId="1035"/>
          <ac:spMkLst>
            <pc:docMk/>
            <pc:sldMk cId="3192055937" sldId="291"/>
            <ac:spMk id="19" creationId="{62B725AB-4493-D4B9-75CD-7C5549A88530}"/>
          </ac:spMkLst>
        </pc:spChg>
        <pc:spChg chg="add mod">
          <ac:chgData name="Nino Philip Ramones" userId="1068934f-e3b4-4e88-ba23-4cb57230c594" providerId="ADAL" clId="{CE1A2483-E38C-48E5-BC81-7BCC41BEAE8B}" dt="2023-03-26T03:19:32.212" v="14765" actId="1035"/>
          <ac:spMkLst>
            <pc:docMk/>
            <pc:sldMk cId="3192055937" sldId="291"/>
            <ac:spMk id="20" creationId="{5754CAF5-3A2C-A9C5-9537-41EAD1C6642E}"/>
          </ac:spMkLst>
        </pc:spChg>
        <pc:grpChg chg="add del mod">
          <ac:chgData name="Nino Philip Ramones" userId="1068934f-e3b4-4e88-ba23-4cb57230c594" providerId="ADAL" clId="{CE1A2483-E38C-48E5-BC81-7BCC41BEAE8B}" dt="2023-03-26T03:12:33.549" v="14272" actId="478"/>
          <ac:grpSpMkLst>
            <pc:docMk/>
            <pc:sldMk cId="3192055937" sldId="291"/>
            <ac:grpSpMk id="17" creationId="{9451BA94-062B-3CB3-668F-7F3645DEB745}"/>
          </ac:grpSpMkLst>
        </pc:grpChg>
        <pc:picChg chg="add mod modCrop">
          <ac:chgData name="Nino Philip Ramones" userId="1068934f-e3b4-4e88-ba23-4cb57230c594" providerId="ADAL" clId="{CE1A2483-E38C-48E5-BC81-7BCC41BEAE8B}" dt="2023-03-26T03:02:53.407" v="13824" actId="164"/>
          <ac:picMkLst>
            <pc:docMk/>
            <pc:sldMk cId="3192055937" sldId="291"/>
            <ac:picMk id="4" creationId="{62EDDADA-49BE-84C9-CDF0-85A48D6AA968}"/>
          </ac:picMkLst>
        </pc:picChg>
        <pc:picChg chg="del">
          <ac:chgData name="Nino Philip Ramones" userId="1068934f-e3b4-4e88-ba23-4cb57230c594" providerId="ADAL" clId="{CE1A2483-E38C-48E5-BC81-7BCC41BEAE8B}" dt="2023-03-26T02:51:48.189" v="13758" actId="478"/>
          <ac:picMkLst>
            <pc:docMk/>
            <pc:sldMk cId="3192055937" sldId="291"/>
            <ac:picMk id="5" creationId="{9C4CA27C-CA0F-BC98-6B23-53246FF191BB}"/>
          </ac:picMkLst>
        </pc:picChg>
        <pc:picChg chg="add del mod modCrop">
          <ac:chgData name="Nino Philip Ramones" userId="1068934f-e3b4-4e88-ba23-4cb57230c594" providerId="ADAL" clId="{CE1A2483-E38C-48E5-BC81-7BCC41BEAE8B}" dt="2023-03-26T03:12:28.466" v="14269" actId="21"/>
          <ac:picMkLst>
            <pc:docMk/>
            <pc:sldMk cId="3192055937" sldId="291"/>
            <ac:picMk id="9" creationId="{E2B1D0DD-2938-6309-374D-1CAB29A60F26}"/>
          </ac:picMkLst>
        </pc:picChg>
        <pc:picChg chg="add mod modCrop">
          <ac:chgData name="Nino Philip Ramones" userId="1068934f-e3b4-4e88-ba23-4cb57230c594" providerId="ADAL" clId="{CE1A2483-E38C-48E5-BC81-7BCC41BEAE8B}" dt="2023-03-26T03:19:32.212" v="14765" actId="1035"/>
          <ac:picMkLst>
            <pc:docMk/>
            <pc:sldMk cId="3192055937" sldId="291"/>
            <ac:picMk id="11" creationId="{970F1E83-B030-083A-7373-82982C5C67EE}"/>
          </ac:picMkLst>
        </pc:picChg>
        <pc:picChg chg="add mod modCrop">
          <ac:chgData name="Nino Philip Ramones" userId="1068934f-e3b4-4e88-ba23-4cb57230c594" providerId="ADAL" clId="{CE1A2483-E38C-48E5-BC81-7BCC41BEAE8B}" dt="2023-03-26T03:02:53.407" v="13824" actId="164"/>
          <ac:picMkLst>
            <pc:docMk/>
            <pc:sldMk cId="3192055937" sldId="291"/>
            <ac:picMk id="14" creationId="{8C9DC9A8-A101-4B99-C4ED-341628BDCD72}"/>
          </ac:picMkLst>
        </pc:picChg>
        <pc:picChg chg="add mod modCrop">
          <ac:chgData name="Nino Philip Ramones" userId="1068934f-e3b4-4e88-ba23-4cb57230c594" providerId="ADAL" clId="{CE1A2483-E38C-48E5-BC81-7BCC41BEAE8B}" dt="2023-03-26T03:02:53.407" v="13824" actId="164"/>
          <ac:picMkLst>
            <pc:docMk/>
            <pc:sldMk cId="3192055937" sldId="291"/>
            <ac:picMk id="16" creationId="{81BD971E-24DF-ED1E-0480-4C38C557B50A}"/>
          </ac:picMkLst>
        </pc:picChg>
        <pc:picChg chg="add mod">
          <ac:chgData name="Nino Philip Ramones" userId="1068934f-e3b4-4e88-ba23-4cb57230c594" providerId="ADAL" clId="{CE1A2483-E38C-48E5-BC81-7BCC41BEAE8B}" dt="2023-03-26T03:19:32.212" v="14765" actId="1035"/>
          <ac:picMkLst>
            <pc:docMk/>
            <pc:sldMk cId="3192055937" sldId="291"/>
            <ac:picMk id="18" creationId="{B533B33F-B02A-B6E4-BE78-9F4CE0CEE7B4}"/>
          </ac:picMkLst>
        </pc:picChg>
        <pc:picChg chg="del">
          <ac:chgData name="Nino Philip Ramones" userId="1068934f-e3b4-4e88-ba23-4cb57230c594" providerId="ADAL" clId="{CE1A2483-E38C-48E5-BC81-7BCC41BEAE8B}" dt="2023-03-26T02:52:02.364" v="13761" actId="478"/>
          <ac:picMkLst>
            <pc:docMk/>
            <pc:sldMk cId="3192055937" sldId="291"/>
            <ac:picMk id="4098" creationId="{FBFF0E94-ABA5-0C9F-52A2-3D9BC0E52694}"/>
          </ac:picMkLst>
        </pc:picChg>
      </pc:sldChg>
      <pc:sldChg chg="addSp delSp modSp add mod ord">
        <pc:chgData name="Nino Philip Ramones" userId="1068934f-e3b4-4e88-ba23-4cb57230c594" providerId="ADAL" clId="{CE1A2483-E38C-48E5-BC81-7BCC41BEAE8B}" dt="2023-03-26T03:13:07.467" v="14276" actId="2711"/>
        <pc:sldMkLst>
          <pc:docMk/>
          <pc:sldMk cId="3168222819" sldId="292"/>
        </pc:sldMkLst>
        <pc:spChg chg="mod">
          <ac:chgData name="Nino Philip Ramones" userId="1068934f-e3b4-4e88-ba23-4cb57230c594" providerId="ADAL" clId="{CE1A2483-E38C-48E5-BC81-7BCC41BEAE8B}" dt="2023-03-26T03:13:07.467" v="14276" actId="2711"/>
          <ac:spMkLst>
            <pc:docMk/>
            <pc:sldMk cId="3168222819" sldId="292"/>
            <ac:spMk id="6" creationId="{1C139C71-43D8-DA15-F46A-8598CDF1F78A}"/>
          </ac:spMkLst>
        </pc:spChg>
        <pc:spChg chg="mod">
          <ac:chgData name="Nino Philip Ramones" userId="1068934f-e3b4-4e88-ba23-4cb57230c594" providerId="ADAL" clId="{CE1A2483-E38C-48E5-BC81-7BCC41BEAE8B}" dt="2023-03-26T03:12:01.013" v="14267" actId="12788"/>
          <ac:spMkLst>
            <pc:docMk/>
            <pc:sldMk cId="3168222819" sldId="292"/>
            <ac:spMk id="12" creationId="{A03D9DDB-0911-CCC6-289E-FE03CE9C7E57}"/>
          </ac:spMkLst>
        </pc:spChg>
        <pc:grpChg chg="add mod">
          <ac:chgData name="Nino Philip Ramones" userId="1068934f-e3b4-4e88-ba23-4cb57230c594" providerId="ADAL" clId="{CE1A2483-E38C-48E5-BC81-7BCC41BEAE8B}" dt="2023-03-26T03:06:45.630" v="13965" actId="164"/>
          <ac:grpSpMkLst>
            <pc:docMk/>
            <pc:sldMk cId="3168222819" sldId="292"/>
            <ac:grpSpMk id="2" creationId="{F7342369-3404-D4B2-C175-6DC912B5A1CF}"/>
          </ac:grpSpMkLst>
        </pc:grpChg>
        <pc:grpChg chg="add mod">
          <ac:chgData name="Nino Philip Ramones" userId="1068934f-e3b4-4e88-ba23-4cb57230c594" providerId="ADAL" clId="{CE1A2483-E38C-48E5-BC81-7BCC41BEAE8B}" dt="2023-03-26T03:11:15.621" v="14259" actId="14100"/>
          <ac:grpSpMkLst>
            <pc:docMk/>
            <pc:sldMk cId="3168222819" sldId="292"/>
            <ac:grpSpMk id="3" creationId="{B4381256-8497-E5FD-A264-20AB10FF20F6}"/>
          </ac:grpSpMkLst>
        </pc:grpChg>
        <pc:grpChg chg="del">
          <ac:chgData name="Nino Philip Ramones" userId="1068934f-e3b4-4e88-ba23-4cb57230c594" providerId="ADAL" clId="{CE1A2483-E38C-48E5-BC81-7BCC41BEAE8B}" dt="2023-03-26T03:03:43.631" v="13830" actId="165"/>
          <ac:grpSpMkLst>
            <pc:docMk/>
            <pc:sldMk cId="3168222819" sldId="292"/>
            <ac:grpSpMk id="17" creationId="{9451BA94-062B-3CB3-668F-7F3645DEB745}"/>
          </ac:grpSpMkLst>
        </pc:grpChg>
        <pc:picChg chg="mod ord topLvl">
          <ac:chgData name="Nino Philip Ramones" userId="1068934f-e3b4-4e88-ba23-4cb57230c594" providerId="ADAL" clId="{CE1A2483-E38C-48E5-BC81-7BCC41BEAE8B}" dt="2023-03-26T03:12:10.598" v="14268" actId="12788"/>
          <ac:picMkLst>
            <pc:docMk/>
            <pc:sldMk cId="3168222819" sldId="292"/>
            <ac:picMk id="4" creationId="{62EDDADA-49BE-84C9-CDF0-85A48D6AA968}"/>
          </ac:picMkLst>
        </pc:picChg>
        <pc:picChg chg="del mod topLvl">
          <ac:chgData name="Nino Philip Ramones" userId="1068934f-e3b4-4e88-ba23-4cb57230c594" providerId="ADAL" clId="{CE1A2483-E38C-48E5-BC81-7BCC41BEAE8B}" dt="2023-03-26T03:03:48.644" v="13832" actId="478"/>
          <ac:picMkLst>
            <pc:docMk/>
            <pc:sldMk cId="3168222819" sldId="292"/>
            <ac:picMk id="9" creationId="{E2B1D0DD-2938-6309-374D-1CAB29A60F26}"/>
          </ac:picMkLst>
        </pc:picChg>
        <pc:picChg chg="del">
          <ac:chgData name="Nino Philip Ramones" userId="1068934f-e3b4-4e88-ba23-4cb57230c594" providerId="ADAL" clId="{CE1A2483-E38C-48E5-BC81-7BCC41BEAE8B}" dt="2023-03-26T03:03:45.337" v="13831" actId="478"/>
          <ac:picMkLst>
            <pc:docMk/>
            <pc:sldMk cId="3168222819" sldId="292"/>
            <ac:picMk id="11" creationId="{970F1E83-B030-083A-7373-82982C5C67EE}"/>
          </ac:picMkLst>
        </pc:picChg>
        <pc:picChg chg="mod topLvl">
          <ac:chgData name="Nino Philip Ramones" userId="1068934f-e3b4-4e88-ba23-4cb57230c594" providerId="ADAL" clId="{CE1A2483-E38C-48E5-BC81-7BCC41BEAE8B}" dt="2023-03-26T03:12:10.598" v="14268" actId="12788"/>
          <ac:picMkLst>
            <pc:docMk/>
            <pc:sldMk cId="3168222819" sldId="292"/>
            <ac:picMk id="14" creationId="{8C9DC9A8-A101-4B99-C4ED-341628BDCD72}"/>
          </ac:picMkLst>
        </pc:picChg>
        <pc:picChg chg="mod ord topLvl">
          <ac:chgData name="Nino Philip Ramones" userId="1068934f-e3b4-4e88-ba23-4cb57230c594" providerId="ADAL" clId="{CE1A2483-E38C-48E5-BC81-7BCC41BEAE8B}" dt="2023-03-26T03:12:10.598" v="14268" actId="12788"/>
          <ac:picMkLst>
            <pc:docMk/>
            <pc:sldMk cId="3168222819" sldId="292"/>
            <ac:picMk id="16" creationId="{81BD971E-24DF-ED1E-0480-4C38C557B50A}"/>
          </ac:picMkLst>
        </pc:picChg>
      </pc:sldChg>
      <pc:sldChg chg="addSp delSp modSp add mod ord">
        <pc:chgData name="Nino Philip Ramones" userId="1068934f-e3b4-4e88-ba23-4cb57230c594" providerId="ADAL" clId="{CE1A2483-E38C-48E5-BC81-7BCC41BEAE8B}" dt="2023-03-26T07:00:09.038" v="19148" actId="1036"/>
        <pc:sldMkLst>
          <pc:docMk/>
          <pc:sldMk cId="2324467648" sldId="293"/>
        </pc:sldMkLst>
        <pc:spChg chg="mod">
          <ac:chgData name="Nino Philip Ramones" userId="1068934f-e3b4-4e88-ba23-4cb57230c594" providerId="ADAL" clId="{CE1A2483-E38C-48E5-BC81-7BCC41BEAE8B}" dt="2023-03-26T04:10:26.119" v="14815" actId="20577"/>
          <ac:spMkLst>
            <pc:docMk/>
            <pc:sldMk cId="2324467648" sldId="293"/>
            <ac:spMk id="2" creationId="{05373617-D585-BAF0-0B5B-D2CF324A4D6B}"/>
          </ac:spMkLst>
        </pc:spChg>
        <pc:spChg chg="add mod">
          <ac:chgData name="Nino Philip Ramones" userId="1068934f-e3b4-4e88-ba23-4cb57230c594" providerId="ADAL" clId="{CE1A2483-E38C-48E5-BC81-7BCC41BEAE8B}" dt="2023-03-26T05:50:57.785" v="15587" actId="947"/>
          <ac:spMkLst>
            <pc:docMk/>
            <pc:sldMk cId="2324467648" sldId="293"/>
            <ac:spMk id="3" creationId="{A56FCEA2-81BB-624C-E099-8E94FE58CBD7}"/>
          </ac:spMkLst>
        </pc:spChg>
        <pc:spChg chg="mod">
          <ac:chgData name="Nino Philip Ramones" userId="1068934f-e3b4-4e88-ba23-4cb57230c594" providerId="ADAL" clId="{CE1A2483-E38C-48E5-BC81-7BCC41BEAE8B}" dt="2023-03-26T07:00:09.038" v="19148" actId="1036"/>
          <ac:spMkLst>
            <pc:docMk/>
            <pc:sldMk cId="2324467648" sldId="293"/>
            <ac:spMk id="6" creationId="{1C139C71-43D8-DA15-F46A-8598CDF1F78A}"/>
          </ac:spMkLst>
        </pc:spChg>
        <pc:spChg chg="mod">
          <ac:chgData name="Nino Philip Ramones" userId="1068934f-e3b4-4e88-ba23-4cb57230c594" providerId="ADAL" clId="{CE1A2483-E38C-48E5-BC81-7BCC41BEAE8B}" dt="2023-03-26T05:51:23.864" v="15606" actId="20577"/>
          <ac:spMkLst>
            <pc:docMk/>
            <pc:sldMk cId="2324467648" sldId="293"/>
            <ac:spMk id="12" creationId="{A03D9DDB-0911-CCC6-289E-FE03CE9C7E57}"/>
          </ac:spMkLst>
        </pc:spChg>
        <pc:spChg chg="add del mod">
          <ac:chgData name="Nino Philip Ramones" userId="1068934f-e3b4-4e88-ba23-4cb57230c594" providerId="ADAL" clId="{CE1A2483-E38C-48E5-BC81-7BCC41BEAE8B}" dt="2023-03-26T06:47:51.003" v="18823" actId="21"/>
          <ac:spMkLst>
            <pc:docMk/>
            <pc:sldMk cId="2324467648" sldId="293"/>
            <ac:spMk id="20" creationId="{72B3AEF9-3BA1-9360-DDC0-5FC0D1BA55A1}"/>
          </ac:spMkLst>
        </pc:spChg>
        <pc:spChg chg="add del mod">
          <ac:chgData name="Nino Philip Ramones" userId="1068934f-e3b4-4e88-ba23-4cb57230c594" providerId="ADAL" clId="{CE1A2483-E38C-48E5-BC81-7BCC41BEAE8B}" dt="2023-03-26T06:47:51.003" v="18823" actId="21"/>
          <ac:spMkLst>
            <pc:docMk/>
            <pc:sldMk cId="2324467648" sldId="293"/>
            <ac:spMk id="21" creationId="{E1E35B6C-DF39-C6EB-0575-B2B393AD3E67}"/>
          </ac:spMkLst>
        </pc:spChg>
        <pc:grpChg chg="add del mod">
          <ac:chgData name="Nino Philip Ramones" userId="1068934f-e3b4-4e88-ba23-4cb57230c594" providerId="ADAL" clId="{CE1A2483-E38C-48E5-BC81-7BCC41BEAE8B}" dt="2023-03-26T05:38:12.245" v="15022" actId="165"/>
          <ac:grpSpMkLst>
            <pc:docMk/>
            <pc:sldMk cId="2324467648" sldId="293"/>
            <ac:grpSpMk id="10" creationId="{CCC4F7D9-FD83-E219-D824-C05F22BBFF6F}"/>
          </ac:grpSpMkLst>
        </pc:grpChg>
        <pc:grpChg chg="add del mod topLvl">
          <ac:chgData name="Nino Philip Ramones" userId="1068934f-e3b4-4e88-ba23-4cb57230c594" providerId="ADAL" clId="{CE1A2483-E38C-48E5-BC81-7BCC41BEAE8B}" dt="2023-03-26T05:46:10.665" v="15308" actId="165"/>
          <ac:grpSpMkLst>
            <pc:docMk/>
            <pc:sldMk cId="2324467648" sldId="293"/>
            <ac:grpSpMk id="16" creationId="{6960A9BC-CE34-ADA5-95D5-5EF73BAEEE4D}"/>
          </ac:grpSpMkLst>
        </pc:grpChg>
        <pc:grpChg chg="add del mod topLvl">
          <ac:chgData name="Nino Philip Ramones" userId="1068934f-e3b4-4e88-ba23-4cb57230c594" providerId="ADAL" clId="{CE1A2483-E38C-48E5-BC81-7BCC41BEAE8B}" dt="2023-03-26T05:46:47.848" v="15331" actId="165"/>
          <ac:grpSpMkLst>
            <pc:docMk/>
            <pc:sldMk cId="2324467648" sldId="293"/>
            <ac:grpSpMk id="17" creationId="{DC896667-3A49-B68E-7618-02F23280978B}"/>
          </ac:grpSpMkLst>
        </pc:grpChg>
        <pc:grpChg chg="add del mod">
          <ac:chgData name="Nino Philip Ramones" userId="1068934f-e3b4-4e88-ba23-4cb57230c594" providerId="ADAL" clId="{CE1A2483-E38C-48E5-BC81-7BCC41BEAE8B}" dt="2023-03-26T05:45:30.228" v="15289" actId="165"/>
          <ac:grpSpMkLst>
            <pc:docMk/>
            <pc:sldMk cId="2324467648" sldId="293"/>
            <ac:grpSpMk id="18" creationId="{9E5FAA4F-3911-78DF-986C-C471E3B8356E}"/>
          </ac:grpSpMkLst>
        </pc:grpChg>
        <pc:grpChg chg="add mod">
          <ac:chgData name="Nino Philip Ramones" userId="1068934f-e3b4-4e88-ba23-4cb57230c594" providerId="ADAL" clId="{CE1A2483-E38C-48E5-BC81-7BCC41BEAE8B}" dt="2023-03-26T06:58:16.794" v="19126" actId="14100"/>
          <ac:grpSpMkLst>
            <pc:docMk/>
            <pc:sldMk cId="2324467648" sldId="293"/>
            <ac:grpSpMk id="19" creationId="{64A0DF12-0C2F-18B0-1A91-BFEA414AF42C}"/>
          </ac:grpSpMkLst>
        </pc:grpChg>
        <pc:picChg chg="del">
          <ac:chgData name="Nino Philip Ramones" userId="1068934f-e3b4-4e88-ba23-4cb57230c594" providerId="ADAL" clId="{CE1A2483-E38C-48E5-BC81-7BCC41BEAE8B}" dt="2023-03-26T04:12:01.189" v="14898" actId="478"/>
          <ac:picMkLst>
            <pc:docMk/>
            <pc:sldMk cId="2324467648" sldId="293"/>
            <ac:picMk id="4" creationId="{F80FEB30-9E07-DFAD-ECA1-FF3600E6B0A8}"/>
          </ac:picMkLst>
        </pc:picChg>
        <pc:picChg chg="add mod topLvl modCrop">
          <ac:chgData name="Nino Philip Ramones" userId="1068934f-e3b4-4e88-ba23-4cb57230c594" providerId="ADAL" clId="{CE1A2483-E38C-48E5-BC81-7BCC41BEAE8B}" dt="2023-03-26T05:46:55.284" v="15334" actId="164"/>
          <ac:picMkLst>
            <pc:docMk/>
            <pc:sldMk cId="2324467648" sldId="293"/>
            <ac:picMk id="7" creationId="{B545C364-6BC3-F5C2-9AC2-1CD83928E009}"/>
          </ac:picMkLst>
        </pc:picChg>
        <pc:picChg chg="add mod topLvl modCrop">
          <ac:chgData name="Nino Philip Ramones" userId="1068934f-e3b4-4e88-ba23-4cb57230c594" providerId="ADAL" clId="{CE1A2483-E38C-48E5-BC81-7BCC41BEAE8B}" dt="2023-03-26T05:46:55.284" v="15334" actId="164"/>
          <ac:picMkLst>
            <pc:docMk/>
            <pc:sldMk cId="2324467648" sldId="293"/>
            <ac:picMk id="9" creationId="{C908F48E-A759-C61A-230E-54FCD8D63356}"/>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3" creationId="{FF02776B-1A5F-082C-9770-26050D082E33}"/>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5" creationId="{75CBC01E-136C-2419-BFE4-5A6A51114590}"/>
          </ac:picMkLst>
        </pc:picChg>
      </pc:sldChg>
      <pc:sldChg chg="addSp delSp modSp add mod">
        <pc:chgData name="Nino Philip Ramones" userId="1068934f-e3b4-4e88-ba23-4cb57230c594" providerId="ADAL" clId="{CE1A2483-E38C-48E5-BC81-7BCC41BEAE8B}" dt="2023-03-26T07:06:33.463" v="19664" actId="20577"/>
        <pc:sldMkLst>
          <pc:docMk/>
          <pc:sldMk cId="4028002227" sldId="294"/>
        </pc:sldMkLst>
        <pc:spChg chg="mod">
          <ac:chgData name="Nino Philip Ramones" userId="1068934f-e3b4-4e88-ba23-4cb57230c594" providerId="ADAL" clId="{CE1A2483-E38C-48E5-BC81-7BCC41BEAE8B}" dt="2023-03-26T06:18:36.047" v="16721" actId="20577"/>
          <ac:spMkLst>
            <pc:docMk/>
            <pc:sldMk cId="4028002227" sldId="294"/>
            <ac:spMk id="2" creationId="{05373617-D585-BAF0-0B5B-D2CF324A4D6B}"/>
          </ac:spMkLst>
        </pc:spChg>
        <pc:spChg chg="del">
          <ac:chgData name="Nino Philip Ramones" userId="1068934f-e3b4-4e88-ba23-4cb57230c594" providerId="ADAL" clId="{CE1A2483-E38C-48E5-BC81-7BCC41BEAE8B}" dt="2023-03-26T06:18:40.296" v="16722" actId="478"/>
          <ac:spMkLst>
            <pc:docMk/>
            <pc:sldMk cId="4028002227" sldId="294"/>
            <ac:spMk id="3" creationId="{A56FCEA2-81BB-624C-E099-8E94FE58CBD7}"/>
          </ac:spMkLst>
        </pc:spChg>
        <pc:spChg chg="add del mod">
          <ac:chgData name="Nino Philip Ramones" userId="1068934f-e3b4-4e88-ba23-4cb57230c594" providerId="ADAL" clId="{CE1A2483-E38C-48E5-BC81-7BCC41BEAE8B}" dt="2023-03-26T06:23:27.757" v="16956" actId="478"/>
          <ac:spMkLst>
            <pc:docMk/>
            <pc:sldMk cId="4028002227" sldId="294"/>
            <ac:spMk id="4" creationId="{B5671102-73BC-C068-825F-9BCF0EBDCC41}"/>
          </ac:spMkLst>
        </pc:spChg>
        <pc:spChg chg="mod">
          <ac:chgData name="Nino Philip Ramones" userId="1068934f-e3b4-4e88-ba23-4cb57230c594" providerId="ADAL" clId="{CE1A2483-E38C-48E5-BC81-7BCC41BEAE8B}" dt="2023-03-26T07:06:33.463" v="19664" actId="20577"/>
          <ac:spMkLst>
            <pc:docMk/>
            <pc:sldMk cId="4028002227" sldId="294"/>
            <ac:spMk id="6" creationId="{1C139C71-43D8-DA15-F46A-8598CDF1F78A}"/>
          </ac:spMkLst>
        </pc:spChg>
        <pc:spChg chg="add mod">
          <ac:chgData name="Nino Philip Ramones" userId="1068934f-e3b4-4e88-ba23-4cb57230c594" providerId="ADAL" clId="{CE1A2483-E38C-48E5-BC81-7BCC41BEAE8B}" dt="2023-03-26T06:48:37.579" v="18836" actId="1076"/>
          <ac:spMkLst>
            <pc:docMk/>
            <pc:sldMk cId="4028002227" sldId="294"/>
            <ac:spMk id="11" creationId="{BB259863-5E41-470F-2F8D-9C0894443306}"/>
          </ac:spMkLst>
        </pc:spChg>
        <pc:spChg chg="del">
          <ac:chgData name="Nino Philip Ramones" userId="1068934f-e3b4-4e88-ba23-4cb57230c594" providerId="ADAL" clId="{CE1A2483-E38C-48E5-BC81-7BCC41BEAE8B}" dt="2023-03-26T06:18:50.917" v="16724" actId="478"/>
          <ac:spMkLst>
            <pc:docMk/>
            <pc:sldMk cId="4028002227" sldId="294"/>
            <ac:spMk id="12" creationId="{A03D9DDB-0911-CCC6-289E-FE03CE9C7E57}"/>
          </ac:spMkLst>
        </pc:spChg>
        <pc:spChg chg="add mod">
          <ac:chgData name="Nino Philip Ramones" userId="1068934f-e3b4-4e88-ba23-4cb57230c594" providerId="ADAL" clId="{CE1A2483-E38C-48E5-BC81-7BCC41BEAE8B}" dt="2023-03-26T06:48:43.698" v="18837" actId="1076"/>
          <ac:spMkLst>
            <pc:docMk/>
            <pc:sldMk cId="4028002227" sldId="294"/>
            <ac:spMk id="14" creationId="{AE9F15E5-DB4F-049D-6DDC-BC220337710B}"/>
          </ac:spMkLst>
        </pc:spChg>
        <pc:spChg chg="add mod">
          <ac:chgData name="Nino Philip Ramones" userId="1068934f-e3b4-4e88-ba23-4cb57230c594" providerId="ADAL" clId="{CE1A2483-E38C-48E5-BC81-7BCC41BEAE8B}" dt="2023-03-26T06:52:33.313" v="19085" actId="20577"/>
          <ac:spMkLst>
            <pc:docMk/>
            <pc:sldMk cId="4028002227" sldId="294"/>
            <ac:spMk id="16" creationId="{529159D4-2DC0-908C-B848-54A266606B29}"/>
          </ac:spMkLst>
        </pc:spChg>
        <pc:grpChg chg="add mod">
          <ac:chgData name="Nino Philip Ramones" userId="1068934f-e3b4-4e88-ba23-4cb57230c594" providerId="ADAL" clId="{CE1A2483-E38C-48E5-BC81-7BCC41BEAE8B}" dt="2023-03-26T06:45:28.362" v="18774" actId="1036"/>
          <ac:grpSpMkLst>
            <pc:docMk/>
            <pc:sldMk cId="4028002227" sldId="294"/>
            <ac:grpSpMk id="10" creationId="{5BF68F3A-0319-D17A-A931-C1F0C6B8B058}"/>
          </ac:grpSpMkLst>
        </pc:grpChg>
        <pc:grpChg chg="del">
          <ac:chgData name="Nino Philip Ramones" userId="1068934f-e3b4-4e88-ba23-4cb57230c594" providerId="ADAL" clId="{CE1A2483-E38C-48E5-BC81-7BCC41BEAE8B}" dt="2023-03-26T06:18:48.476" v="16723" actId="478"/>
          <ac:grpSpMkLst>
            <pc:docMk/>
            <pc:sldMk cId="4028002227" sldId="294"/>
            <ac:grpSpMk id="19" creationId="{64A0DF12-0C2F-18B0-1A91-BFEA414AF42C}"/>
          </ac:grpSpMkLst>
        </pc:grpChg>
        <pc:picChg chg="add mod modCrop">
          <ac:chgData name="Nino Philip Ramones" userId="1068934f-e3b4-4e88-ba23-4cb57230c594" providerId="ADAL" clId="{CE1A2483-E38C-48E5-BC81-7BCC41BEAE8B}" dt="2023-03-26T06:45:35.735" v="18775" actId="1036"/>
          <ac:picMkLst>
            <pc:docMk/>
            <pc:sldMk cId="4028002227" sldId="294"/>
            <ac:picMk id="5" creationId="{35FA5325-15EE-25C4-ADF7-EEF9F054AB82}"/>
          </ac:picMkLst>
        </pc:picChg>
        <pc:picChg chg="add mod modCrop">
          <ac:chgData name="Nino Philip Ramones" userId="1068934f-e3b4-4e88-ba23-4cb57230c594" providerId="ADAL" clId="{CE1A2483-E38C-48E5-BC81-7BCC41BEAE8B}" dt="2023-03-26T06:45:16.795" v="18768" actId="164"/>
          <ac:picMkLst>
            <pc:docMk/>
            <pc:sldMk cId="4028002227" sldId="294"/>
            <ac:picMk id="8" creationId="{1A55139A-FEEF-290A-DE40-47D01B1F43E6}"/>
          </ac:picMkLst>
        </pc:picChg>
      </pc:sldChg>
      <pc:sldChg chg="addSp delSp modSp add mod">
        <pc:chgData name="Nino Philip Ramones" userId="1068934f-e3b4-4e88-ba23-4cb57230c594" providerId="ADAL" clId="{CE1A2483-E38C-48E5-BC81-7BCC41BEAE8B}" dt="2023-03-26T09:20:13.937" v="28126" actId="20577"/>
        <pc:sldMkLst>
          <pc:docMk/>
          <pc:sldMk cId="4060960727" sldId="295"/>
        </pc:sldMkLst>
        <pc:spChg chg="del">
          <ac:chgData name="Nino Philip Ramones" userId="1068934f-e3b4-4e88-ba23-4cb57230c594" providerId="ADAL" clId="{CE1A2483-E38C-48E5-BC81-7BCC41BEAE8B}" dt="2023-03-26T07:00:36.777" v="19149" actId="478"/>
          <ac:spMkLst>
            <pc:docMk/>
            <pc:sldMk cId="4060960727" sldId="295"/>
            <ac:spMk id="2" creationId="{05373617-D585-BAF0-0B5B-D2CF324A4D6B}"/>
          </ac:spMkLst>
        </pc:spChg>
        <pc:spChg chg="mod">
          <ac:chgData name="Nino Philip Ramones" userId="1068934f-e3b4-4e88-ba23-4cb57230c594" providerId="ADAL" clId="{CE1A2483-E38C-48E5-BC81-7BCC41BEAE8B}" dt="2023-03-26T09:20:13.937" v="28126" actId="20577"/>
          <ac:spMkLst>
            <pc:docMk/>
            <pc:sldMk cId="4060960727" sldId="295"/>
            <ac:spMk id="6" creationId="{1C139C71-43D8-DA15-F46A-8598CDF1F78A}"/>
          </ac:spMkLst>
        </pc:spChg>
        <pc:spChg chg="del">
          <ac:chgData name="Nino Philip Ramones" userId="1068934f-e3b4-4e88-ba23-4cb57230c594" providerId="ADAL" clId="{CE1A2483-E38C-48E5-BC81-7BCC41BEAE8B}" dt="2023-03-26T07:01:55.904" v="19155" actId="478"/>
          <ac:spMkLst>
            <pc:docMk/>
            <pc:sldMk cId="4060960727" sldId="295"/>
            <ac:spMk id="11" creationId="{BB259863-5E41-470F-2F8D-9C0894443306}"/>
          </ac:spMkLst>
        </pc:spChg>
        <pc:spChg chg="add mod">
          <ac:chgData name="Nino Philip Ramones" userId="1068934f-e3b4-4e88-ba23-4cb57230c594" providerId="ADAL" clId="{CE1A2483-E38C-48E5-BC81-7BCC41BEAE8B}" dt="2023-03-26T07:42:10.628" v="21610" actId="1035"/>
          <ac:spMkLst>
            <pc:docMk/>
            <pc:sldMk cId="4060960727" sldId="295"/>
            <ac:spMk id="13" creationId="{07565725-F1FB-D6D1-837F-4B5DCF0A70C6}"/>
          </ac:spMkLst>
        </pc:spChg>
        <pc:spChg chg="del">
          <ac:chgData name="Nino Philip Ramones" userId="1068934f-e3b4-4e88-ba23-4cb57230c594" providerId="ADAL" clId="{CE1A2483-E38C-48E5-BC81-7BCC41BEAE8B}" dt="2023-03-26T07:01:55.904" v="19155" actId="478"/>
          <ac:spMkLst>
            <pc:docMk/>
            <pc:sldMk cId="4060960727" sldId="295"/>
            <ac:spMk id="14" creationId="{AE9F15E5-DB4F-049D-6DDC-BC220337710B}"/>
          </ac:spMkLst>
        </pc:spChg>
        <pc:spChg chg="add del mod">
          <ac:chgData name="Nino Philip Ramones" userId="1068934f-e3b4-4e88-ba23-4cb57230c594" providerId="ADAL" clId="{CE1A2483-E38C-48E5-BC81-7BCC41BEAE8B}" dt="2023-03-26T07:31:25.577" v="21225" actId="478"/>
          <ac:spMkLst>
            <pc:docMk/>
            <pc:sldMk cId="4060960727" sldId="295"/>
            <ac:spMk id="15" creationId="{56F73D2D-F5FD-E4BA-1A92-41A9A0C2C9A0}"/>
          </ac:spMkLst>
        </pc:spChg>
        <pc:spChg chg="mod">
          <ac:chgData name="Nino Philip Ramones" userId="1068934f-e3b4-4e88-ba23-4cb57230c594" providerId="ADAL" clId="{CE1A2483-E38C-48E5-BC81-7BCC41BEAE8B}" dt="2023-03-26T07:26:16.168" v="20787" actId="1038"/>
          <ac:spMkLst>
            <pc:docMk/>
            <pc:sldMk cId="4060960727" sldId="295"/>
            <ac:spMk id="16" creationId="{529159D4-2DC0-908C-B848-54A266606B29}"/>
          </ac:spMkLst>
        </pc:spChg>
        <pc:spChg chg="add mod">
          <ac:chgData name="Nino Philip Ramones" userId="1068934f-e3b4-4e88-ba23-4cb57230c594" providerId="ADAL" clId="{CE1A2483-E38C-48E5-BC81-7BCC41BEAE8B}" dt="2023-03-26T07:31:08.720" v="21224" actId="1076"/>
          <ac:spMkLst>
            <pc:docMk/>
            <pc:sldMk cId="4060960727" sldId="295"/>
            <ac:spMk id="17" creationId="{78847466-6959-698B-F429-0E420A417506}"/>
          </ac:spMkLst>
        </pc:spChg>
        <pc:spChg chg="add mod">
          <ac:chgData name="Nino Philip Ramones" userId="1068934f-e3b4-4e88-ba23-4cb57230c594" providerId="ADAL" clId="{CE1A2483-E38C-48E5-BC81-7BCC41BEAE8B}" dt="2023-03-26T07:31:02.395" v="21222" actId="1076"/>
          <ac:spMkLst>
            <pc:docMk/>
            <pc:sldMk cId="4060960727" sldId="295"/>
            <ac:spMk id="18" creationId="{090DCD4F-B28E-BECA-0E72-6F9C51E3458F}"/>
          </ac:spMkLst>
        </pc:spChg>
        <pc:grpChg chg="del">
          <ac:chgData name="Nino Philip Ramones" userId="1068934f-e3b4-4e88-ba23-4cb57230c594" providerId="ADAL" clId="{CE1A2483-E38C-48E5-BC81-7BCC41BEAE8B}" dt="2023-03-26T07:01:51.524" v="19154" actId="478"/>
          <ac:grpSpMkLst>
            <pc:docMk/>
            <pc:sldMk cId="4060960727" sldId="295"/>
            <ac:grpSpMk id="10" creationId="{5BF68F3A-0319-D17A-A931-C1F0C6B8B058}"/>
          </ac:grpSpMkLst>
        </pc:grpChg>
        <pc:grpChg chg="add mod">
          <ac:chgData name="Nino Philip Ramones" userId="1068934f-e3b4-4e88-ba23-4cb57230c594" providerId="ADAL" clId="{CE1A2483-E38C-48E5-BC81-7BCC41BEAE8B}" dt="2023-03-26T07:24:12.589" v="20559" actId="1035"/>
          <ac:grpSpMkLst>
            <pc:docMk/>
            <pc:sldMk cId="4060960727" sldId="295"/>
            <ac:grpSpMk id="12" creationId="{05BAAEA3-5D88-8154-9068-818D1A0CB520}"/>
          </ac:grpSpMkLst>
        </pc:grpChg>
        <pc:picChg chg="add mod">
          <ac:chgData name="Nino Philip Ramones" userId="1068934f-e3b4-4e88-ba23-4cb57230c594" providerId="ADAL" clId="{CE1A2483-E38C-48E5-BC81-7BCC41BEAE8B}" dt="2023-03-26T07:23:39.703" v="20551" actId="14100"/>
          <ac:picMkLst>
            <pc:docMk/>
            <pc:sldMk cId="4060960727" sldId="295"/>
            <ac:picMk id="4" creationId="{B197A632-FB85-A997-CB4E-3B68180C09DC}"/>
          </ac:picMkLst>
        </pc:picChg>
        <pc:picChg chg="add mod modCrop">
          <ac:chgData name="Nino Philip Ramones" userId="1068934f-e3b4-4e88-ba23-4cb57230c594" providerId="ADAL" clId="{CE1A2483-E38C-48E5-BC81-7BCC41BEAE8B}" dt="2023-03-26T07:23:52.337" v="20555" actId="164"/>
          <ac:picMkLst>
            <pc:docMk/>
            <pc:sldMk cId="4060960727" sldId="295"/>
            <ac:picMk id="7" creationId="{45B7C1C9-5589-BA98-8ACF-C8442468C910}"/>
          </ac:picMkLst>
        </pc:picChg>
        <pc:picChg chg="add mod modCrop">
          <ac:chgData name="Nino Philip Ramones" userId="1068934f-e3b4-4e88-ba23-4cb57230c594" providerId="ADAL" clId="{CE1A2483-E38C-48E5-BC81-7BCC41BEAE8B}" dt="2023-03-26T07:23:52.337" v="20555" actId="164"/>
          <ac:picMkLst>
            <pc:docMk/>
            <pc:sldMk cId="4060960727" sldId="295"/>
            <ac:picMk id="9" creationId="{92CEF692-6C1A-EF3E-786F-E853EB1A706A}"/>
          </ac:picMkLst>
        </pc:picChg>
        <pc:picChg chg="add del mod">
          <ac:chgData name="Nino Philip Ramones" userId="1068934f-e3b4-4e88-ba23-4cb57230c594" providerId="ADAL" clId="{CE1A2483-E38C-48E5-BC81-7BCC41BEAE8B}" dt="2023-03-26T07:16:57.634" v="20306" actId="478"/>
          <ac:picMkLst>
            <pc:docMk/>
            <pc:sldMk cId="4060960727" sldId="295"/>
            <ac:picMk id="5122" creationId="{03D68435-2ED3-A4C6-3C27-279734034B45}"/>
          </ac:picMkLst>
        </pc:picChg>
      </pc:sldChg>
      <pc:sldChg chg="addSp delSp modSp add mod ord">
        <pc:chgData name="Nino Philip Ramones" userId="1068934f-e3b4-4e88-ba23-4cb57230c594" providerId="ADAL" clId="{CE1A2483-E38C-48E5-BC81-7BCC41BEAE8B}" dt="2023-03-26T07:49:23.660" v="21924" actId="1036"/>
        <pc:sldMkLst>
          <pc:docMk/>
          <pc:sldMk cId="139793571" sldId="296"/>
        </pc:sldMkLst>
        <pc:spChg chg="del mod">
          <ac:chgData name="Nino Philip Ramones" userId="1068934f-e3b4-4e88-ba23-4cb57230c594" providerId="ADAL" clId="{CE1A2483-E38C-48E5-BC81-7BCC41BEAE8B}" dt="2023-03-26T07:39:15.673" v="21444" actId="478"/>
          <ac:spMkLst>
            <pc:docMk/>
            <pc:sldMk cId="139793571" sldId="296"/>
            <ac:spMk id="2" creationId="{05373617-D585-BAF0-0B5B-D2CF324A4D6B}"/>
          </ac:spMkLst>
        </pc:spChg>
        <pc:spChg chg="del">
          <ac:chgData name="Nino Philip Ramones" userId="1068934f-e3b4-4e88-ba23-4cb57230c594" providerId="ADAL" clId="{CE1A2483-E38C-48E5-BC81-7BCC41BEAE8B}" dt="2023-03-26T07:33:19.352" v="21323" actId="478"/>
          <ac:spMkLst>
            <pc:docMk/>
            <pc:sldMk cId="139793571" sldId="296"/>
            <ac:spMk id="3" creationId="{A56FCEA2-81BB-624C-E099-8E94FE58CBD7}"/>
          </ac:spMkLst>
        </pc:spChg>
        <pc:spChg chg="del">
          <ac:chgData name="Nino Philip Ramones" userId="1068934f-e3b4-4e88-ba23-4cb57230c594" providerId="ADAL" clId="{CE1A2483-E38C-48E5-BC81-7BCC41BEAE8B}" dt="2023-03-26T07:34:00.503" v="21331" actId="478"/>
          <ac:spMkLst>
            <pc:docMk/>
            <pc:sldMk cId="139793571" sldId="296"/>
            <ac:spMk id="6" creationId="{1C139C71-43D8-DA15-F46A-8598CDF1F78A}"/>
          </ac:spMkLst>
        </pc:spChg>
        <pc:spChg chg="mod">
          <ac:chgData name="Nino Philip Ramones" userId="1068934f-e3b4-4e88-ba23-4cb57230c594" providerId="ADAL" clId="{CE1A2483-E38C-48E5-BC81-7BCC41BEAE8B}" dt="2023-03-26T07:47:32.704" v="21890" actId="1035"/>
          <ac:spMkLst>
            <pc:docMk/>
            <pc:sldMk cId="139793571" sldId="296"/>
            <ac:spMk id="12" creationId="{A03D9DDB-0911-CCC6-289E-FE03CE9C7E57}"/>
          </ac:spMkLst>
        </pc:spChg>
        <pc:spChg chg="add mod">
          <ac:chgData name="Nino Philip Ramones" userId="1068934f-e3b4-4e88-ba23-4cb57230c594" providerId="ADAL" clId="{CE1A2483-E38C-48E5-BC81-7BCC41BEAE8B}" dt="2023-03-26T07:39:45.963" v="21454" actId="1037"/>
          <ac:spMkLst>
            <pc:docMk/>
            <pc:sldMk cId="139793571" sldId="296"/>
            <ac:spMk id="14" creationId="{3AD72C38-FC4D-F725-0285-B8C4B08CB869}"/>
          </ac:spMkLst>
        </pc:spChg>
        <pc:spChg chg="add mod">
          <ac:chgData name="Nino Philip Ramones" userId="1068934f-e3b4-4e88-ba23-4cb57230c594" providerId="ADAL" clId="{CE1A2483-E38C-48E5-BC81-7BCC41BEAE8B}" dt="2023-03-26T07:39:49.871" v="21455" actId="1035"/>
          <ac:spMkLst>
            <pc:docMk/>
            <pc:sldMk cId="139793571" sldId="296"/>
            <ac:spMk id="16" creationId="{D731C356-BEDD-81ED-E1B8-4C152F03FF24}"/>
          </ac:spMkLst>
        </pc:spChg>
        <pc:spChg chg="add mod">
          <ac:chgData name="Nino Philip Ramones" userId="1068934f-e3b4-4e88-ba23-4cb57230c594" providerId="ADAL" clId="{CE1A2483-E38C-48E5-BC81-7BCC41BEAE8B}" dt="2023-03-26T07:47:02.382" v="21884" actId="1036"/>
          <ac:spMkLst>
            <pc:docMk/>
            <pc:sldMk cId="139793571" sldId="296"/>
            <ac:spMk id="17" creationId="{8CCE19BF-04F5-5F2D-6AD4-2BA749FFDAE0}"/>
          </ac:spMkLst>
        </pc:spChg>
        <pc:spChg chg="mod">
          <ac:chgData name="Nino Philip Ramones" userId="1068934f-e3b4-4e88-ba23-4cb57230c594" providerId="ADAL" clId="{CE1A2483-E38C-48E5-BC81-7BCC41BEAE8B}" dt="2023-03-26T07:45:51.602" v="21871"/>
          <ac:spMkLst>
            <pc:docMk/>
            <pc:sldMk cId="139793571" sldId="296"/>
            <ac:spMk id="20" creationId="{11839F73-AC73-C760-B8B2-5D93B946C2CC}"/>
          </ac:spMkLst>
        </pc:spChg>
        <pc:spChg chg="mod">
          <ac:chgData name="Nino Philip Ramones" userId="1068934f-e3b4-4e88-ba23-4cb57230c594" providerId="ADAL" clId="{CE1A2483-E38C-48E5-BC81-7BCC41BEAE8B}" dt="2023-03-26T07:45:51.602" v="21871"/>
          <ac:spMkLst>
            <pc:docMk/>
            <pc:sldMk cId="139793571" sldId="296"/>
            <ac:spMk id="21" creationId="{388E3375-2F27-BAD7-226B-ED1DE347FE4E}"/>
          </ac:spMkLst>
        </pc:spChg>
        <pc:spChg chg="mod">
          <ac:chgData name="Nino Philip Ramones" userId="1068934f-e3b4-4e88-ba23-4cb57230c594" providerId="ADAL" clId="{CE1A2483-E38C-48E5-BC81-7BCC41BEAE8B}" dt="2023-03-26T07:45:51.602" v="21871"/>
          <ac:spMkLst>
            <pc:docMk/>
            <pc:sldMk cId="139793571" sldId="296"/>
            <ac:spMk id="22" creationId="{0581C36B-4646-3F73-C326-2CF9239F9A37}"/>
          </ac:spMkLst>
        </pc:spChg>
        <pc:spChg chg="mod">
          <ac:chgData name="Nino Philip Ramones" userId="1068934f-e3b4-4e88-ba23-4cb57230c594" providerId="ADAL" clId="{CE1A2483-E38C-48E5-BC81-7BCC41BEAE8B}" dt="2023-03-26T07:45:51.602" v="21871"/>
          <ac:spMkLst>
            <pc:docMk/>
            <pc:sldMk cId="139793571" sldId="296"/>
            <ac:spMk id="27" creationId="{EBD7BDAA-7B82-6F9C-77D0-D57B0303301F}"/>
          </ac:spMkLst>
        </pc:spChg>
        <pc:spChg chg="add mod">
          <ac:chgData name="Nino Philip Ramones" userId="1068934f-e3b4-4e88-ba23-4cb57230c594" providerId="ADAL" clId="{CE1A2483-E38C-48E5-BC81-7BCC41BEAE8B}" dt="2023-03-26T07:49:23.660" v="21924" actId="1036"/>
          <ac:spMkLst>
            <pc:docMk/>
            <pc:sldMk cId="139793571" sldId="296"/>
            <ac:spMk id="28" creationId="{C6032C7F-1A53-D752-42C9-4DED807FD8EE}"/>
          </ac:spMkLst>
        </pc:spChg>
        <pc:spChg chg="add mod">
          <ac:chgData name="Nino Philip Ramones" userId="1068934f-e3b4-4e88-ba23-4cb57230c594" providerId="ADAL" clId="{CE1A2483-E38C-48E5-BC81-7BCC41BEAE8B}" dt="2023-03-26T07:49:07.728" v="21920" actId="1035"/>
          <ac:spMkLst>
            <pc:docMk/>
            <pc:sldMk cId="139793571" sldId="296"/>
            <ac:spMk id="29" creationId="{A88435B6-2402-09CF-460D-282C56BAD82B}"/>
          </ac:spMkLst>
        </pc:spChg>
        <pc:grpChg chg="add mod">
          <ac:chgData name="Nino Philip Ramones" userId="1068934f-e3b4-4e88-ba23-4cb57230c594" providerId="ADAL" clId="{CE1A2483-E38C-48E5-BC81-7BCC41BEAE8B}" dt="2023-03-26T07:47:24.024" v="21889" actId="14100"/>
          <ac:grpSpMkLst>
            <pc:docMk/>
            <pc:sldMk cId="139793571" sldId="296"/>
            <ac:grpSpMk id="18" creationId="{72266120-0476-C00E-B5B0-A2113253B90C}"/>
          </ac:grpSpMkLst>
        </pc:grpChg>
        <pc:grpChg chg="del">
          <ac:chgData name="Nino Philip Ramones" userId="1068934f-e3b4-4e88-ba23-4cb57230c594" providerId="ADAL" clId="{CE1A2483-E38C-48E5-BC81-7BCC41BEAE8B}" dt="2023-03-26T07:33:21.211" v="21324" actId="478"/>
          <ac:grpSpMkLst>
            <pc:docMk/>
            <pc:sldMk cId="139793571" sldId="296"/>
            <ac:grpSpMk id="19" creationId="{64A0DF12-0C2F-18B0-1A91-BFEA414AF42C}"/>
          </ac:grpSpMkLst>
        </pc:grpChg>
        <pc:picChg chg="add mod">
          <ac:chgData name="Nino Philip Ramones" userId="1068934f-e3b4-4e88-ba23-4cb57230c594" providerId="ADAL" clId="{CE1A2483-E38C-48E5-BC81-7BCC41BEAE8B}" dt="2023-03-26T07:48:19.009" v="21896" actId="1076"/>
          <ac:picMkLst>
            <pc:docMk/>
            <pc:sldMk cId="139793571" sldId="296"/>
            <ac:picMk id="5" creationId="{5533BC3B-7AAE-6FA0-47FE-C7341C5AD242}"/>
          </ac:picMkLst>
        </pc:picChg>
        <pc:picChg chg="add mod">
          <ac:chgData name="Nino Philip Ramones" userId="1068934f-e3b4-4e88-ba23-4cb57230c594" providerId="ADAL" clId="{CE1A2483-E38C-48E5-BC81-7BCC41BEAE8B}" dt="2023-03-26T07:49:23.660" v="21924" actId="1036"/>
          <ac:picMkLst>
            <pc:docMk/>
            <pc:sldMk cId="139793571" sldId="296"/>
            <ac:picMk id="10" creationId="{AEF9EB2A-85A4-B7C6-A940-4CE8DD08674F}"/>
          </ac:picMkLst>
        </pc:picChg>
        <pc:picChg chg="add mod">
          <ac:chgData name="Nino Philip Ramones" userId="1068934f-e3b4-4e88-ba23-4cb57230c594" providerId="ADAL" clId="{CE1A2483-E38C-48E5-BC81-7BCC41BEAE8B}" dt="2023-03-26T07:48:08.219" v="21893" actId="1076"/>
          <ac:picMkLst>
            <pc:docMk/>
            <pc:sldMk cId="139793571" sldId="296"/>
            <ac:picMk id="11" creationId="{E9B420AF-5BE7-011B-A726-FC48989E11C3}"/>
          </ac:picMkLst>
        </pc:picChg>
        <pc:picChg chg="add mod">
          <ac:chgData name="Nino Philip Ramones" userId="1068934f-e3b4-4e88-ba23-4cb57230c594" providerId="ADAL" clId="{CE1A2483-E38C-48E5-BC81-7BCC41BEAE8B}" dt="2023-03-26T07:46:30.130" v="21878" actId="1037"/>
          <ac:picMkLst>
            <pc:docMk/>
            <pc:sldMk cId="139793571" sldId="296"/>
            <ac:picMk id="6146" creationId="{F1798468-537B-D812-EE75-B8289A192B7F}"/>
          </ac:picMkLst>
        </pc:picChg>
      </pc:sldChg>
      <pc:sldChg chg="addSp delSp modSp add mod ord">
        <pc:chgData name="Nino Philip Ramones" userId="1068934f-e3b4-4e88-ba23-4cb57230c594" providerId="ADAL" clId="{CE1A2483-E38C-48E5-BC81-7BCC41BEAE8B}" dt="2023-03-26T08:33:12.116" v="23901" actId="14100"/>
        <pc:sldMkLst>
          <pc:docMk/>
          <pc:sldMk cId="3948325816" sldId="297"/>
        </pc:sldMkLst>
        <pc:spChg chg="mod">
          <ac:chgData name="Nino Philip Ramones" userId="1068934f-e3b4-4e88-ba23-4cb57230c594" providerId="ADAL" clId="{CE1A2483-E38C-48E5-BC81-7BCC41BEAE8B}" dt="2023-03-26T08:22:59.921" v="23103" actId="20577"/>
          <ac:spMkLst>
            <pc:docMk/>
            <pc:sldMk cId="3948325816" sldId="297"/>
            <ac:spMk id="2" creationId="{05373617-D585-BAF0-0B5B-D2CF324A4D6B}"/>
          </ac:spMkLst>
        </pc:spChg>
        <pc:spChg chg="mod">
          <ac:chgData name="Nino Philip Ramones" userId="1068934f-e3b4-4e88-ba23-4cb57230c594" providerId="ADAL" clId="{CE1A2483-E38C-48E5-BC81-7BCC41BEAE8B}" dt="2023-03-26T08:23:08.910" v="23105" actId="14100"/>
          <ac:spMkLst>
            <pc:docMk/>
            <pc:sldMk cId="3948325816" sldId="297"/>
            <ac:spMk id="6" creationId="{1C139C71-43D8-DA15-F46A-8598CDF1F78A}"/>
          </ac:spMkLst>
        </pc:spChg>
        <pc:spChg chg="mod">
          <ac:chgData name="Nino Philip Ramones" userId="1068934f-e3b4-4e88-ba23-4cb57230c594" providerId="ADAL" clId="{CE1A2483-E38C-48E5-BC81-7BCC41BEAE8B}" dt="2023-03-26T08:25:39.407" v="23196" actId="1036"/>
          <ac:spMkLst>
            <pc:docMk/>
            <pc:sldMk cId="3948325816" sldId="297"/>
            <ac:spMk id="8" creationId="{39088E25-DA30-5952-1F56-05AF9F5E2157}"/>
          </ac:spMkLst>
        </pc:spChg>
        <pc:spChg chg="mod">
          <ac:chgData name="Nino Philip Ramones" userId="1068934f-e3b4-4e88-ba23-4cb57230c594" providerId="ADAL" clId="{CE1A2483-E38C-48E5-BC81-7BCC41BEAE8B}" dt="2023-03-26T08:25:01.804" v="23192" actId="1076"/>
          <ac:spMkLst>
            <pc:docMk/>
            <pc:sldMk cId="3948325816" sldId="297"/>
            <ac:spMk id="12" creationId="{A03D9DDB-0911-CCC6-289E-FE03CE9C7E57}"/>
          </ac:spMkLst>
        </pc:spChg>
        <pc:spChg chg="add del mod">
          <ac:chgData name="Nino Philip Ramones" userId="1068934f-e3b4-4e88-ba23-4cb57230c594" providerId="ADAL" clId="{CE1A2483-E38C-48E5-BC81-7BCC41BEAE8B}" dt="2023-03-26T08:20:48.356" v="23043" actId="478"/>
          <ac:spMkLst>
            <pc:docMk/>
            <pc:sldMk cId="3948325816" sldId="297"/>
            <ac:spMk id="13" creationId="{50E2FF40-A7DC-AB1F-23B9-54CA8137EEFF}"/>
          </ac:spMkLst>
        </pc:spChg>
        <pc:spChg chg="mod">
          <ac:chgData name="Nino Philip Ramones" userId="1068934f-e3b4-4e88-ba23-4cb57230c594" providerId="ADAL" clId="{CE1A2483-E38C-48E5-BC81-7BCC41BEAE8B}" dt="2023-03-26T08:25:18.239" v="23193"/>
          <ac:spMkLst>
            <pc:docMk/>
            <pc:sldMk cId="3948325816" sldId="297"/>
            <ac:spMk id="16" creationId="{B6259BF4-B02A-3530-2266-64137DF9EC5C}"/>
          </ac:spMkLst>
        </pc:spChg>
        <pc:spChg chg="mod">
          <ac:chgData name="Nino Philip Ramones" userId="1068934f-e3b4-4e88-ba23-4cb57230c594" providerId="ADAL" clId="{CE1A2483-E38C-48E5-BC81-7BCC41BEAE8B}" dt="2023-03-26T08:25:18.239" v="23193"/>
          <ac:spMkLst>
            <pc:docMk/>
            <pc:sldMk cId="3948325816" sldId="297"/>
            <ac:spMk id="17" creationId="{1C386029-D762-A1EC-4B30-FCC33AE7EA21}"/>
          </ac:spMkLst>
        </pc:spChg>
        <pc:spChg chg="mod">
          <ac:chgData name="Nino Philip Ramones" userId="1068934f-e3b4-4e88-ba23-4cb57230c594" providerId="ADAL" clId="{CE1A2483-E38C-48E5-BC81-7BCC41BEAE8B}" dt="2023-03-26T08:25:18.239" v="23193"/>
          <ac:spMkLst>
            <pc:docMk/>
            <pc:sldMk cId="3948325816" sldId="297"/>
            <ac:spMk id="18" creationId="{E1ED8F0E-E6B9-52DE-E82F-44247D6A2E26}"/>
          </ac:spMkLst>
        </pc:spChg>
        <pc:spChg chg="mod">
          <ac:chgData name="Nino Philip Ramones" userId="1068934f-e3b4-4e88-ba23-4cb57230c594" providerId="ADAL" clId="{CE1A2483-E38C-48E5-BC81-7BCC41BEAE8B}" dt="2023-03-26T08:25:18.239" v="23193"/>
          <ac:spMkLst>
            <pc:docMk/>
            <pc:sldMk cId="3948325816" sldId="297"/>
            <ac:spMk id="19" creationId="{5A1EEC8E-1C46-4C79-397A-948656F702E5}"/>
          </ac:spMkLst>
        </pc:spChg>
        <pc:grpChg chg="add mod">
          <ac:chgData name="Nino Philip Ramones" userId="1068934f-e3b4-4e88-ba23-4cb57230c594" providerId="ADAL" clId="{CE1A2483-E38C-48E5-BC81-7BCC41BEAE8B}" dt="2023-03-26T08:23:14.111" v="23108" actId="1036"/>
          <ac:grpSpMkLst>
            <pc:docMk/>
            <pc:sldMk cId="3948325816" sldId="297"/>
            <ac:grpSpMk id="14" creationId="{7A11D06A-C145-1D23-A0D7-F396C09102F6}"/>
          </ac:grpSpMkLst>
        </pc:grpChg>
        <pc:grpChg chg="add mod">
          <ac:chgData name="Nino Philip Ramones" userId="1068934f-e3b4-4e88-ba23-4cb57230c594" providerId="ADAL" clId="{CE1A2483-E38C-48E5-BC81-7BCC41BEAE8B}" dt="2023-03-26T08:33:12.116" v="23901" actId="14100"/>
          <ac:grpSpMkLst>
            <pc:docMk/>
            <pc:sldMk cId="3948325816" sldId="297"/>
            <ac:grpSpMk id="15" creationId="{9DDD53A5-8FE2-12A9-B4C6-439D40C22FB2}"/>
          </ac:grpSpMkLst>
        </pc:grpChg>
        <pc:picChg chg="add mod modCrop">
          <ac:chgData name="Nino Philip Ramones" userId="1068934f-e3b4-4e88-ba23-4cb57230c594" providerId="ADAL" clId="{CE1A2483-E38C-48E5-BC81-7BCC41BEAE8B}" dt="2023-03-26T08:22:41.150" v="23086" actId="164"/>
          <ac:picMkLst>
            <pc:docMk/>
            <pc:sldMk cId="3948325816" sldId="297"/>
            <ac:picMk id="4" creationId="{79485BE0-1901-8EDC-6BAD-2F5F6B49EAC4}"/>
          </ac:picMkLst>
        </pc:picChg>
        <pc:picChg chg="del">
          <ac:chgData name="Nino Philip Ramones" userId="1068934f-e3b4-4e88-ba23-4cb57230c594" providerId="ADAL" clId="{CE1A2483-E38C-48E5-BC81-7BCC41BEAE8B}" dt="2023-03-26T08:08:36.129" v="22320" actId="478"/>
          <ac:picMkLst>
            <pc:docMk/>
            <pc:sldMk cId="3948325816" sldId="297"/>
            <ac:picMk id="5" creationId="{9C4CA27C-CA0F-BC98-6B23-53246FF191BB}"/>
          </ac:picMkLst>
        </pc:picChg>
        <pc:picChg chg="add mod ord modCrop">
          <ac:chgData name="Nino Philip Ramones" userId="1068934f-e3b4-4e88-ba23-4cb57230c594" providerId="ADAL" clId="{CE1A2483-E38C-48E5-BC81-7BCC41BEAE8B}" dt="2023-03-26T08:22:41.150" v="23086" actId="164"/>
          <ac:picMkLst>
            <pc:docMk/>
            <pc:sldMk cId="3948325816" sldId="297"/>
            <ac:picMk id="9" creationId="{38B38206-7B1B-44ED-E79F-C516BE1F6AFB}"/>
          </ac:picMkLst>
        </pc:picChg>
        <pc:picChg chg="add mod ord modCrop">
          <ac:chgData name="Nino Philip Ramones" userId="1068934f-e3b4-4e88-ba23-4cb57230c594" providerId="ADAL" clId="{CE1A2483-E38C-48E5-BC81-7BCC41BEAE8B}" dt="2023-03-26T08:22:41.150" v="23086" actId="164"/>
          <ac:picMkLst>
            <pc:docMk/>
            <pc:sldMk cId="3948325816" sldId="297"/>
            <ac:picMk id="11" creationId="{E6F79B48-748D-36C0-156F-B0F9D1FA53BA}"/>
          </ac:picMkLst>
        </pc:picChg>
        <pc:picChg chg="del mod">
          <ac:chgData name="Nino Philip Ramones" userId="1068934f-e3b4-4e88-ba23-4cb57230c594" providerId="ADAL" clId="{CE1A2483-E38C-48E5-BC81-7BCC41BEAE8B}" dt="2023-03-26T08:05:16.260" v="22006" actId="478"/>
          <ac:picMkLst>
            <pc:docMk/>
            <pc:sldMk cId="3948325816" sldId="297"/>
            <ac:picMk id="4098" creationId="{FBFF0E94-ABA5-0C9F-52A2-3D9BC0E52694}"/>
          </ac:picMkLst>
        </pc:picChg>
        <pc:picChg chg="add mod">
          <ac:chgData name="Nino Philip Ramones" userId="1068934f-e3b4-4e88-ba23-4cb57230c594" providerId="ADAL" clId="{CE1A2483-E38C-48E5-BC81-7BCC41BEAE8B}" dt="2023-03-26T08:14:23.666" v="22405" actId="465"/>
          <ac:picMkLst>
            <pc:docMk/>
            <pc:sldMk cId="3948325816" sldId="297"/>
            <ac:picMk id="7170" creationId="{EE2BF269-F20E-28D8-907D-13517B003917}"/>
          </ac:picMkLst>
        </pc:picChg>
      </pc:sldChg>
      <pc:sldChg chg="addSp delSp modSp add mod">
        <pc:chgData name="Nino Philip Ramones" userId="1068934f-e3b4-4e88-ba23-4cb57230c594" providerId="ADAL" clId="{CE1A2483-E38C-48E5-BC81-7BCC41BEAE8B}" dt="2023-03-26T09:21:56.961" v="28127" actId="2711"/>
        <pc:sldMkLst>
          <pc:docMk/>
          <pc:sldMk cId="3617745255" sldId="298"/>
        </pc:sldMkLst>
        <pc:spChg chg="add mod">
          <ac:chgData name="Nino Philip Ramones" userId="1068934f-e3b4-4e88-ba23-4cb57230c594" providerId="ADAL" clId="{CE1A2483-E38C-48E5-BC81-7BCC41BEAE8B}" dt="2023-03-26T08:29:38.251" v="23797" actId="20577"/>
          <ac:spMkLst>
            <pc:docMk/>
            <pc:sldMk cId="3617745255" sldId="298"/>
            <ac:spMk id="3" creationId="{A52D5C48-96BF-D359-55C6-4066F38E06DE}"/>
          </ac:spMkLst>
        </pc:spChg>
        <pc:spChg chg="mod">
          <ac:chgData name="Nino Philip Ramones" userId="1068934f-e3b4-4e88-ba23-4cb57230c594" providerId="ADAL" clId="{CE1A2483-E38C-48E5-BC81-7BCC41BEAE8B}" dt="2023-03-26T08:38:03.437" v="24574" actId="2711"/>
          <ac:spMkLst>
            <pc:docMk/>
            <pc:sldMk cId="3617745255" sldId="298"/>
            <ac:spMk id="6" creationId="{1C139C71-43D8-DA15-F46A-8598CDF1F78A}"/>
          </ac:spMkLst>
        </pc:spChg>
        <pc:spChg chg="del">
          <ac:chgData name="Nino Philip Ramones" userId="1068934f-e3b4-4e88-ba23-4cb57230c594" providerId="ADAL" clId="{CE1A2483-E38C-48E5-BC81-7BCC41BEAE8B}" dt="2023-03-26T08:26:15.400" v="23199" actId="478"/>
          <ac:spMkLst>
            <pc:docMk/>
            <pc:sldMk cId="3617745255" sldId="298"/>
            <ac:spMk id="8" creationId="{39088E25-DA30-5952-1F56-05AF9F5E2157}"/>
          </ac:spMkLst>
        </pc:spChg>
        <pc:spChg chg="add mod">
          <ac:chgData name="Nino Philip Ramones" userId="1068934f-e3b4-4e88-ba23-4cb57230c594" providerId="ADAL" clId="{CE1A2483-E38C-48E5-BC81-7BCC41BEAE8B}" dt="2023-03-26T09:21:56.961" v="28127" actId="2711"/>
          <ac:spMkLst>
            <pc:docMk/>
            <pc:sldMk cId="3617745255" sldId="298"/>
            <ac:spMk id="10" creationId="{5E627872-F5F6-2FC3-56BA-A2B8784E1E6B}"/>
          </ac:spMkLst>
        </pc:spChg>
        <pc:spChg chg="mod topLvl">
          <ac:chgData name="Nino Philip Ramones" userId="1068934f-e3b4-4e88-ba23-4cb57230c594" providerId="ADAL" clId="{CE1A2483-E38C-48E5-BC81-7BCC41BEAE8B}" dt="2023-03-26T08:47:08.840" v="24972" actId="164"/>
          <ac:spMkLst>
            <pc:docMk/>
            <pc:sldMk cId="3617745255" sldId="298"/>
            <ac:spMk id="12" creationId="{A03D9DDB-0911-CCC6-289E-FE03CE9C7E57}"/>
          </ac:spMkLst>
        </pc:spChg>
        <pc:grpChg chg="add mod">
          <ac:chgData name="Nino Philip Ramones" userId="1068934f-e3b4-4e88-ba23-4cb57230c594" providerId="ADAL" clId="{CE1A2483-E38C-48E5-BC81-7BCC41BEAE8B}" dt="2023-03-26T08:47:10.016" v="24973" actId="1035"/>
          <ac:grpSpMkLst>
            <pc:docMk/>
            <pc:sldMk cId="3617745255" sldId="298"/>
            <ac:grpSpMk id="13" creationId="{D8ABF726-798A-6193-7AF7-459A5F638F2B}"/>
          </ac:grpSpMkLst>
        </pc:grpChg>
        <pc:grpChg chg="add del">
          <ac:chgData name="Nino Philip Ramones" userId="1068934f-e3b4-4e88-ba23-4cb57230c594" providerId="ADAL" clId="{CE1A2483-E38C-48E5-BC81-7BCC41BEAE8B}" dt="2023-03-26T08:26:24.473" v="23202" actId="478"/>
          <ac:grpSpMkLst>
            <pc:docMk/>
            <pc:sldMk cId="3617745255" sldId="298"/>
            <ac:grpSpMk id="14" creationId="{7A11D06A-C145-1D23-A0D7-F396C09102F6}"/>
          </ac:grpSpMkLst>
        </pc:grpChg>
        <pc:grpChg chg="del">
          <ac:chgData name="Nino Philip Ramones" userId="1068934f-e3b4-4e88-ba23-4cb57230c594" providerId="ADAL" clId="{CE1A2483-E38C-48E5-BC81-7BCC41BEAE8B}" dt="2023-03-26T08:26:11.028" v="23198" actId="478"/>
          <ac:grpSpMkLst>
            <pc:docMk/>
            <pc:sldMk cId="3617745255" sldId="298"/>
            <ac:grpSpMk id="15" creationId="{9DDD53A5-8FE2-12A9-B4C6-439D40C22FB2}"/>
          </ac:grpSpMkLst>
        </pc:grpChg>
        <pc:picChg chg="del">
          <ac:chgData name="Nino Philip Ramones" userId="1068934f-e3b4-4e88-ba23-4cb57230c594" providerId="ADAL" clId="{CE1A2483-E38C-48E5-BC81-7BCC41BEAE8B}" dt="2023-03-26T08:26:24.473" v="23202" actId="478"/>
          <ac:picMkLst>
            <pc:docMk/>
            <pc:sldMk cId="3617745255" sldId="298"/>
            <ac:picMk id="4" creationId="{79485BE0-1901-8EDC-6BAD-2F5F6B49EAC4}"/>
          </ac:picMkLst>
        </pc:picChg>
        <pc:picChg chg="add mod modCrop">
          <ac:chgData name="Nino Philip Ramones" userId="1068934f-e3b4-4e88-ba23-4cb57230c594" providerId="ADAL" clId="{CE1A2483-E38C-48E5-BC81-7BCC41BEAE8B}" dt="2023-03-26T08:47:08.840" v="24972" actId="164"/>
          <ac:picMkLst>
            <pc:docMk/>
            <pc:sldMk cId="3617745255" sldId="298"/>
            <ac:picMk id="7" creationId="{2AEDF41D-0816-C4BA-654A-AF86A271BFE4}"/>
          </ac:picMkLst>
        </pc:picChg>
        <pc:picChg chg="del">
          <ac:chgData name="Nino Philip Ramones" userId="1068934f-e3b4-4e88-ba23-4cb57230c594" providerId="ADAL" clId="{CE1A2483-E38C-48E5-BC81-7BCC41BEAE8B}" dt="2023-03-26T08:26:24.473" v="23202" actId="478"/>
          <ac:picMkLst>
            <pc:docMk/>
            <pc:sldMk cId="3617745255" sldId="298"/>
            <ac:picMk id="9" creationId="{38B38206-7B1B-44ED-E79F-C516BE1F6AFB}"/>
          </ac:picMkLst>
        </pc:picChg>
        <pc:picChg chg="del topLvl">
          <ac:chgData name="Nino Philip Ramones" userId="1068934f-e3b4-4e88-ba23-4cb57230c594" providerId="ADAL" clId="{CE1A2483-E38C-48E5-BC81-7BCC41BEAE8B}" dt="2023-03-26T08:26:24.473" v="23202" actId="478"/>
          <ac:picMkLst>
            <pc:docMk/>
            <pc:sldMk cId="3617745255" sldId="298"/>
            <ac:picMk id="11" creationId="{E6F79B48-748D-36C0-156F-B0F9D1FA53BA}"/>
          </ac:picMkLst>
        </pc:picChg>
        <pc:picChg chg="del">
          <ac:chgData name="Nino Philip Ramones" userId="1068934f-e3b4-4e88-ba23-4cb57230c594" providerId="ADAL" clId="{CE1A2483-E38C-48E5-BC81-7BCC41BEAE8B}" dt="2023-03-26T08:26:15.400" v="23199" actId="478"/>
          <ac:picMkLst>
            <pc:docMk/>
            <pc:sldMk cId="3617745255" sldId="298"/>
            <ac:picMk id="7170" creationId="{EE2BF269-F20E-28D8-907D-13517B003917}"/>
          </ac:picMkLst>
        </pc:picChg>
      </pc:sldChg>
      <pc:sldChg chg="addSp delSp modSp add mod">
        <pc:chgData name="Nino Philip Ramones" userId="1068934f-e3b4-4e88-ba23-4cb57230c594" providerId="ADAL" clId="{CE1A2483-E38C-48E5-BC81-7BCC41BEAE8B}" dt="2023-03-26T08:46:07.778" v="24969" actId="1035"/>
        <pc:sldMkLst>
          <pc:docMk/>
          <pc:sldMk cId="3399729785" sldId="299"/>
        </pc:sldMkLst>
        <pc:spChg chg="del">
          <ac:chgData name="Nino Philip Ramones" userId="1068934f-e3b4-4e88-ba23-4cb57230c594" providerId="ADAL" clId="{CE1A2483-E38C-48E5-BC81-7BCC41BEAE8B}" dt="2023-03-26T08:40:51.176" v="24607" actId="478"/>
          <ac:spMkLst>
            <pc:docMk/>
            <pc:sldMk cId="3399729785" sldId="299"/>
            <ac:spMk id="3" creationId="{A52D5C48-96BF-D359-55C6-4066F38E06DE}"/>
          </ac:spMkLst>
        </pc:spChg>
        <pc:spChg chg="mod">
          <ac:chgData name="Nino Philip Ramones" userId="1068934f-e3b4-4e88-ba23-4cb57230c594" providerId="ADAL" clId="{CE1A2483-E38C-48E5-BC81-7BCC41BEAE8B}" dt="2023-03-26T08:46:07.778" v="24969" actId="1035"/>
          <ac:spMkLst>
            <pc:docMk/>
            <pc:sldMk cId="3399729785" sldId="299"/>
            <ac:spMk id="6" creationId="{1C139C71-43D8-DA15-F46A-8598CDF1F78A}"/>
          </ac:spMkLst>
        </pc:spChg>
        <pc:spChg chg="del">
          <ac:chgData name="Nino Philip Ramones" userId="1068934f-e3b4-4e88-ba23-4cb57230c594" providerId="ADAL" clId="{CE1A2483-E38C-48E5-BC81-7BCC41BEAE8B}" dt="2023-03-26T08:40:48.705" v="24606" actId="478"/>
          <ac:spMkLst>
            <pc:docMk/>
            <pc:sldMk cId="3399729785" sldId="299"/>
            <ac:spMk id="10" creationId="{5E627872-F5F6-2FC3-56BA-A2B8784E1E6B}"/>
          </ac:spMkLst>
        </pc:spChg>
        <pc:spChg chg="mod">
          <ac:chgData name="Nino Philip Ramones" userId="1068934f-e3b4-4e88-ba23-4cb57230c594" providerId="ADAL" clId="{CE1A2483-E38C-48E5-BC81-7BCC41BEAE8B}" dt="2023-03-26T08:45:54.100" v="24964" actId="1036"/>
          <ac:spMkLst>
            <pc:docMk/>
            <pc:sldMk cId="3399729785" sldId="299"/>
            <ac:spMk id="12" creationId="{A03D9DDB-0911-CCC6-289E-FE03CE9C7E57}"/>
          </ac:spMkLst>
        </pc:spChg>
        <pc:grpChg chg="add mod">
          <ac:chgData name="Nino Philip Ramones" userId="1068934f-e3b4-4e88-ba23-4cb57230c594" providerId="ADAL" clId="{CE1A2483-E38C-48E5-BC81-7BCC41BEAE8B}" dt="2023-03-26T08:45:50.049" v="24960" actId="1036"/>
          <ac:grpSpMkLst>
            <pc:docMk/>
            <pc:sldMk cId="3399729785" sldId="299"/>
            <ac:grpSpMk id="11" creationId="{5D1DEC89-73AE-7EF4-9259-318FAC116808}"/>
          </ac:grpSpMkLst>
        </pc:grpChg>
        <pc:picChg chg="add mod modCrop">
          <ac:chgData name="Nino Philip Ramones" userId="1068934f-e3b4-4e88-ba23-4cb57230c594" providerId="ADAL" clId="{CE1A2483-E38C-48E5-BC81-7BCC41BEAE8B}" dt="2023-03-26T08:42:51.495" v="24634" actId="164"/>
          <ac:picMkLst>
            <pc:docMk/>
            <pc:sldMk cId="3399729785" sldId="299"/>
            <ac:picMk id="5" creationId="{E62166C1-DB8A-DF32-F97A-6781C643CB7F}"/>
          </ac:picMkLst>
        </pc:picChg>
        <pc:picChg chg="del">
          <ac:chgData name="Nino Philip Ramones" userId="1068934f-e3b4-4e88-ba23-4cb57230c594" providerId="ADAL" clId="{CE1A2483-E38C-48E5-BC81-7BCC41BEAE8B}" dt="2023-03-26T08:40:46.584" v="24605" actId="478"/>
          <ac:picMkLst>
            <pc:docMk/>
            <pc:sldMk cId="3399729785" sldId="299"/>
            <ac:picMk id="7" creationId="{2AEDF41D-0816-C4BA-654A-AF86A271BFE4}"/>
          </ac:picMkLst>
        </pc:picChg>
        <pc:picChg chg="add mod modCrop">
          <ac:chgData name="Nino Philip Ramones" userId="1068934f-e3b4-4e88-ba23-4cb57230c594" providerId="ADAL" clId="{CE1A2483-E38C-48E5-BC81-7BCC41BEAE8B}" dt="2023-03-26T08:42:51.495" v="24634" actId="164"/>
          <ac:picMkLst>
            <pc:docMk/>
            <pc:sldMk cId="3399729785" sldId="299"/>
            <ac:picMk id="9" creationId="{2F8C4264-446C-2F88-F42C-E3AF502FE382}"/>
          </ac:picMkLst>
        </pc:picChg>
      </pc:sldChg>
    </pc:docChg>
  </pc:docChgLst>
  <pc:docChgLst>
    <pc:chgData name="Nino Philip Ramones" userId="1068934f-e3b4-4e88-ba23-4cb57230c594" providerId="ADAL" clId="{4B2DD62C-EFC1-483F-B1CB-FAA67E9DD57F}"/>
    <pc:docChg chg="undo redo custSel addSld delSld modSld sldOrd">
      <pc:chgData name="Nino Philip Ramones" userId="1068934f-e3b4-4e88-ba23-4cb57230c594" providerId="ADAL" clId="{4B2DD62C-EFC1-483F-B1CB-FAA67E9DD57F}" dt="2023-04-26T05:58:01.425" v="15608" actId="1035"/>
      <pc:docMkLst>
        <pc:docMk/>
      </pc:docMkLst>
      <pc:sldChg chg="modSp mod">
        <pc:chgData name="Nino Philip Ramones" userId="1068934f-e3b4-4e88-ba23-4cb57230c594" providerId="ADAL" clId="{4B2DD62C-EFC1-483F-B1CB-FAA67E9DD57F}" dt="2023-04-21T10:55:04.603" v="106" actId="1036"/>
        <pc:sldMkLst>
          <pc:docMk/>
          <pc:sldMk cId="2902220017" sldId="260"/>
        </pc:sldMkLst>
        <pc:spChg chg="mod">
          <ac:chgData name="Nino Philip Ramones" userId="1068934f-e3b4-4e88-ba23-4cb57230c594" providerId="ADAL" clId="{4B2DD62C-EFC1-483F-B1CB-FAA67E9DD57F}" dt="2023-04-21T10:54:34.604" v="94" actId="20577"/>
          <ac:spMkLst>
            <pc:docMk/>
            <pc:sldMk cId="2902220017" sldId="260"/>
            <ac:spMk id="8" creationId="{E55C9784-2997-4509-E882-733A19888A3E}"/>
          </ac:spMkLst>
        </pc:spChg>
        <pc:spChg chg="mod">
          <ac:chgData name="Nino Philip Ramones" userId="1068934f-e3b4-4e88-ba23-4cb57230c594" providerId="ADAL" clId="{4B2DD62C-EFC1-483F-B1CB-FAA67E9DD57F}" dt="2023-04-21T10:54:55.641" v="105" actId="1035"/>
          <ac:spMkLst>
            <pc:docMk/>
            <pc:sldMk cId="2902220017" sldId="260"/>
            <ac:spMk id="14" creationId="{86CD694D-7914-A6C9-97B8-2823F7984CDE}"/>
          </ac:spMkLst>
        </pc:spChg>
        <pc:spChg chg="mod">
          <ac:chgData name="Nino Philip Ramones" userId="1068934f-e3b4-4e88-ba23-4cb57230c594" providerId="ADAL" clId="{4B2DD62C-EFC1-483F-B1CB-FAA67E9DD57F}" dt="2023-04-21T10:55:04.603" v="106" actId="1036"/>
          <ac:spMkLst>
            <pc:docMk/>
            <pc:sldMk cId="2902220017" sldId="260"/>
            <ac:spMk id="15" creationId="{CB5AF6EE-76A6-CA9D-0627-29C15279BDC6}"/>
          </ac:spMkLst>
        </pc:spChg>
      </pc:sldChg>
      <pc:sldChg chg="modSp mod">
        <pc:chgData name="Nino Philip Ramones" userId="1068934f-e3b4-4e88-ba23-4cb57230c594" providerId="ADAL" clId="{4B2DD62C-EFC1-483F-B1CB-FAA67E9DD57F}" dt="2023-04-21T11:22:52.552" v="1251" actId="1038"/>
        <pc:sldMkLst>
          <pc:docMk/>
          <pc:sldMk cId="4215421811" sldId="261"/>
        </pc:sldMkLst>
        <pc:spChg chg="mod">
          <ac:chgData name="Nino Philip Ramones" userId="1068934f-e3b4-4e88-ba23-4cb57230c594" providerId="ADAL" clId="{4B2DD62C-EFC1-483F-B1CB-FAA67E9DD57F}" dt="2023-04-21T11:22:52.552" v="1251" actId="1038"/>
          <ac:spMkLst>
            <pc:docMk/>
            <pc:sldMk cId="4215421811" sldId="261"/>
            <ac:spMk id="5" creationId="{BC141F5B-906B-6265-DA38-F7E04A6C72A8}"/>
          </ac:spMkLst>
        </pc:spChg>
        <pc:spChg chg="mod">
          <ac:chgData name="Nino Philip Ramones" userId="1068934f-e3b4-4e88-ba23-4cb57230c594" providerId="ADAL" clId="{4B2DD62C-EFC1-483F-B1CB-FAA67E9DD57F}" dt="2023-04-21T10:59:54.840" v="474" actId="20577"/>
          <ac:spMkLst>
            <pc:docMk/>
            <pc:sldMk cId="4215421811" sldId="261"/>
            <ac:spMk id="6" creationId="{1C139C71-43D8-DA15-F46A-8598CDF1F78A}"/>
          </ac:spMkLst>
        </pc:spChg>
        <pc:spChg chg="mod">
          <ac:chgData name="Nino Philip Ramones" userId="1068934f-e3b4-4e88-ba23-4cb57230c594" providerId="ADAL" clId="{4B2DD62C-EFC1-483F-B1CB-FAA67E9DD57F}" dt="2023-04-21T11:15:34.636" v="1162" actId="20577"/>
          <ac:spMkLst>
            <pc:docMk/>
            <pc:sldMk cId="4215421811" sldId="261"/>
            <ac:spMk id="7" creationId="{CB143D5A-4C51-CC45-02B5-43383CAA5C50}"/>
          </ac:spMkLst>
        </pc:spChg>
        <pc:spChg chg="mod">
          <ac:chgData name="Nino Philip Ramones" userId="1068934f-e3b4-4e88-ba23-4cb57230c594" providerId="ADAL" clId="{4B2DD62C-EFC1-483F-B1CB-FAA67E9DD57F}" dt="2023-04-21T11:14:39.603" v="1111" actId="20577"/>
          <ac:spMkLst>
            <pc:docMk/>
            <pc:sldMk cId="4215421811" sldId="261"/>
            <ac:spMk id="10" creationId="{AA624370-42F0-82DE-228F-BC78C798D723}"/>
          </ac:spMkLst>
        </pc:spChg>
        <pc:grpChg chg="mod">
          <ac:chgData name="Nino Philip Ramones" userId="1068934f-e3b4-4e88-ba23-4cb57230c594" providerId="ADAL" clId="{4B2DD62C-EFC1-483F-B1CB-FAA67E9DD57F}" dt="2023-04-21T11:14:59.277" v="1116" actId="1035"/>
          <ac:grpSpMkLst>
            <pc:docMk/>
            <pc:sldMk cId="4215421811" sldId="261"/>
            <ac:grpSpMk id="9" creationId="{86565025-D585-4FE0-F5D0-00D60DC63201}"/>
          </ac:grpSpMkLst>
        </pc:grpChg>
        <pc:grpChg chg="mod">
          <ac:chgData name="Nino Philip Ramones" userId="1068934f-e3b4-4e88-ba23-4cb57230c594" providerId="ADAL" clId="{4B2DD62C-EFC1-483F-B1CB-FAA67E9DD57F}" dt="2023-04-21T11:14:54.539" v="1112" actId="1036"/>
          <ac:grpSpMkLst>
            <pc:docMk/>
            <pc:sldMk cId="4215421811" sldId="261"/>
            <ac:grpSpMk id="28" creationId="{1E2DCC1B-E94A-BBE8-ED0F-0C36BBB2851B}"/>
          </ac:grpSpMkLst>
        </pc:grpChg>
      </pc:sldChg>
      <pc:sldChg chg="del">
        <pc:chgData name="Nino Philip Ramones" userId="1068934f-e3b4-4e88-ba23-4cb57230c594" providerId="ADAL" clId="{4B2DD62C-EFC1-483F-B1CB-FAA67E9DD57F}" dt="2023-04-21T11:30:40.663" v="1256" actId="47"/>
        <pc:sldMkLst>
          <pc:docMk/>
          <pc:sldMk cId="3447888896" sldId="262"/>
        </pc:sldMkLst>
      </pc:sldChg>
      <pc:sldChg chg="addSp delSp modSp mod">
        <pc:chgData name="Nino Philip Ramones" userId="1068934f-e3b4-4e88-ba23-4cb57230c594" providerId="ADAL" clId="{4B2DD62C-EFC1-483F-B1CB-FAA67E9DD57F}" dt="2023-04-26T05:58:01.425" v="15608" actId="1035"/>
        <pc:sldMkLst>
          <pc:docMk/>
          <pc:sldMk cId="3042634148" sldId="281"/>
        </pc:sldMkLst>
        <pc:spChg chg="del">
          <ac:chgData name="Nino Philip Ramones" userId="1068934f-e3b4-4e88-ba23-4cb57230c594" providerId="ADAL" clId="{4B2DD62C-EFC1-483F-B1CB-FAA67E9DD57F}" dt="2023-04-21T11:23:08.480" v="1252" actId="478"/>
          <ac:spMkLst>
            <pc:docMk/>
            <pc:sldMk cId="3042634148" sldId="281"/>
            <ac:spMk id="5" creationId="{9CB76D31-2C79-0331-D6E7-2FA8BC232AF6}"/>
          </ac:spMkLst>
        </pc:spChg>
        <pc:spChg chg="mod">
          <ac:chgData name="Nino Philip Ramones" userId="1068934f-e3b4-4e88-ba23-4cb57230c594" providerId="ADAL" clId="{4B2DD62C-EFC1-483F-B1CB-FAA67E9DD57F}" dt="2023-04-26T05:57:51.723" v="15593" actId="403"/>
          <ac:spMkLst>
            <pc:docMk/>
            <pc:sldMk cId="3042634148" sldId="281"/>
            <ac:spMk id="6" creationId="{1C139C71-43D8-DA15-F46A-8598CDF1F78A}"/>
          </ac:spMkLst>
        </pc:spChg>
        <pc:spChg chg="add mod">
          <ac:chgData name="Nino Philip Ramones" userId="1068934f-e3b4-4e88-ba23-4cb57230c594" providerId="ADAL" clId="{4B2DD62C-EFC1-483F-B1CB-FAA67E9DD57F}" dt="2023-04-21T11:23:09.044" v="1253"/>
          <ac:spMkLst>
            <pc:docMk/>
            <pc:sldMk cId="3042634148" sldId="281"/>
            <ac:spMk id="7" creationId="{D171F85D-6720-4508-AFB7-D47E4F18A40C}"/>
          </ac:spMkLst>
        </pc:spChg>
        <pc:spChg chg="add mod">
          <ac:chgData name="Nino Philip Ramones" userId="1068934f-e3b4-4e88-ba23-4cb57230c594" providerId="ADAL" clId="{4B2DD62C-EFC1-483F-B1CB-FAA67E9DD57F}" dt="2023-04-26T05:58:01.425" v="15608" actId="1035"/>
          <ac:spMkLst>
            <pc:docMk/>
            <pc:sldMk cId="3042634148" sldId="281"/>
            <ac:spMk id="9" creationId="{A4C4677F-45AE-36EE-ABCE-397302091C1F}"/>
          </ac:spMkLst>
        </pc:spChg>
        <pc:spChg chg="add mod">
          <ac:chgData name="Nino Philip Ramones" userId="1068934f-e3b4-4e88-ba23-4cb57230c594" providerId="ADAL" clId="{4B2DD62C-EFC1-483F-B1CB-FAA67E9DD57F}" dt="2023-04-26T05:58:01.425" v="15608" actId="1035"/>
          <ac:spMkLst>
            <pc:docMk/>
            <pc:sldMk cId="3042634148" sldId="281"/>
            <ac:spMk id="15" creationId="{3DE590E7-D5BC-0018-437A-AE6E15E396B6}"/>
          </ac:spMkLst>
        </pc:spChg>
      </pc:sldChg>
      <pc:sldChg chg="addSp delSp modSp del mod">
        <pc:chgData name="Nino Philip Ramones" userId="1068934f-e3b4-4e88-ba23-4cb57230c594" providerId="ADAL" clId="{4B2DD62C-EFC1-483F-B1CB-FAA67E9DD57F}" dt="2023-04-26T05:56:59.501" v="15584" actId="47"/>
        <pc:sldMkLst>
          <pc:docMk/>
          <pc:sldMk cId="2124879564" sldId="282"/>
        </pc:sldMkLst>
        <pc:spChg chg="mod">
          <ac:chgData name="Nino Philip Ramones" userId="1068934f-e3b4-4e88-ba23-4cb57230c594" providerId="ADAL" clId="{4B2DD62C-EFC1-483F-B1CB-FAA67E9DD57F}" dt="2023-04-21T11:23:28.937" v="1255"/>
          <ac:spMkLst>
            <pc:docMk/>
            <pc:sldMk cId="2124879564" sldId="282"/>
            <ac:spMk id="4" creationId="{9F68CBF0-CD23-BEBD-88D8-BDB35DBECF44}"/>
          </ac:spMkLst>
        </pc:spChg>
        <pc:spChg chg="mod">
          <ac:chgData name="Nino Philip Ramones" userId="1068934f-e3b4-4e88-ba23-4cb57230c594" providerId="ADAL" clId="{4B2DD62C-EFC1-483F-B1CB-FAA67E9DD57F}" dt="2023-04-21T11:23:28.937" v="1255"/>
          <ac:spMkLst>
            <pc:docMk/>
            <pc:sldMk cId="2124879564" sldId="282"/>
            <ac:spMk id="5" creationId="{ADCD4857-BA4B-F0AD-131D-7CDB88D38F81}"/>
          </ac:spMkLst>
        </pc:spChg>
        <pc:spChg chg="del">
          <ac:chgData name="Nino Philip Ramones" userId="1068934f-e3b4-4e88-ba23-4cb57230c594" providerId="ADAL" clId="{4B2DD62C-EFC1-483F-B1CB-FAA67E9DD57F}" dt="2023-04-26T05:56:12.136" v="15512" actId="478"/>
          <ac:spMkLst>
            <pc:docMk/>
            <pc:sldMk cId="2124879564" sldId="282"/>
            <ac:spMk id="6" creationId="{1C139C71-43D8-DA15-F46A-8598CDF1F78A}"/>
          </ac:spMkLst>
        </pc:spChg>
        <pc:spChg chg="del">
          <ac:chgData name="Nino Philip Ramones" userId="1068934f-e3b4-4e88-ba23-4cb57230c594" providerId="ADAL" clId="{4B2DD62C-EFC1-483F-B1CB-FAA67E9DD57F}" dt="2023-04-26T05:56:51.910" v="15576" actId="21"/>
          <ac:spMkLst>
            <pc:docMk/>
            <pc:sldMk cId="2124879564" sldId="282"/>
            <ac:spMk id="7" creationId="{371E6B4D-82A7-5E51-F870-CD5CB44F69BE}"/>
          </ac:spMkLst>
        </pc:spChg>
        <pc:spChg chg="del">
          <ac:chgData name="Nino Philip Ramones" userId="1068934f-e3b4-4e88-ba23-4cb57230c594" providerId="ADAL" clId="{4B2DD62C-EFC1-483F-B1CB-FAA67E9DD57F}" dt="2023-04-26T05:56:12.136" v="15512" actId="478"/>
          <ac:spMkLst>
            <pc:docMk/>
            <pc:sldMk cId="2124879564" sldId="282"/>
            <ac:spMk id="8" creationId="{32B64BE8-E37B-9676-4EB5-17CAABB97627}"/>
          </ac:spMkLst>
        </pc:spChg>
        <pc:spChg chg="del mod">
          <ac:chgData name="Nino Philip Ramones" userId="1068934f-e3b4-4e88-ba23-4cb57230c594" providerId="ADAL" clId="{4B2DD62C-EFC1-483F-B1CB-FAA67E9DD57F}" dt="2023-04-26T05:56:51.910" v="15576" actId="21"/>
          <ac:spMkLst>
            <pc:docMk/>
            <pc:sldMk cId="2124879564" sldId="282"/>
            <ac:spMk id="9" creationId="{5A8CE56E-616D-7AEA-3FD6-3C2C4ED2E77D}"/>
          </ac:spMkLst>
        </pc:spChg>
        <pc:grpChg chg="add mod">
          <ac:chgData name="Nino Philip Ramones" userId="1068934f-e3b4-4e88-ba23-4cb57230c594" providerId="ADAL" clId="{4B2DD62C-EFC1-483F-B1CB-FAA67E9DD57F}" dt="2023-04-21T11:23:28.937" v="1255"/>
          <ac:grpSpMkLst>
            <pc:docMk/>
            <pc:sldMk cId="2124879564" sldId="282"/>
            <ac:grpSpMk id="2" creationId="{04029484-96F8-12A0-3AC4-59CF1479EBBE}"/>
          </ac:grpSpMkLst>
        </pc:grpChg>
        <pc:grpChg chg="del">
          <ac:chgData name="Nino Philip Ramones" userId="1068934f-e3b4-4e88-ba23-4cb57230c594" providerId="ADAL" clId="{4B2DD62C-EFC1-483F-B1CB-FAA67E9DD57F}" dt="2023-04-21T11:23:28.523" v="1254" actId="478"/>
          <ac:grpSpMkLst>
            <pc:docMk/>
            <pc:sldMk cId="2124879564" sldId="282"/>
            <ac:grpSpMk id="17" creationId="{BFFA929E-84CD-1FBE-F02F-C2D7746FEE95}"/>
          </ac:grpSpMkLst>
        </pc:grpChg>
        <pc:cxnChg chg="mod">
          <ac:chgData name="Nino Philip Ramones" userId="1068934f-e3b4-4e88-ba23-4cb57230c594" providerId="ADAL" clId="{4B2DD62C-EFC1-483F-B1CB-FAA67E9DD57F}" dt="2023-04-21T11:23:28.937" v="1255"/>
          <ac:cxnSpMkLst>
            <pc:docMk/>
            <pc:sldMk cId="2124879564" sldId="282"/>
            <ac:cxnSpMk id="3" creationId="{045B6784-73EF-6227-EE17-0A8F04FB51DF}"/>
          </ac:cxnSpMkLst>
        </pc:cxnChg>
      </pc:sldChg>
      <pc:sldChg chg="del">
        <pc:chgData name="Nino Philip Ramones" userId="1068934f-e3b4-4e88-ba23-4cb57230c594" providerId="ADAL" clId="{4B2DD62C-EFC1-483F-B1CB-FAA67E9DD57F}" dt="2023-04-21T11:30:40.663" v="1256" actId="47"/>
        <pc:sldMkLst>
          <pc:docMk/>
          <pc:sldMk cId="1195419599" sldId="283"/>
        </pc:sldMkLst>
      </pc:sldChg>
      <pc:sldChg chg="del">
        <pc:chgData name="Nino Philip Ramones" userId="1068934f-e3b4-4e88-ba23-4cb57230c594" providerId="ADAL" clId="{4B2DD62C-EFC1-483F-B1CB-FAA67E9DD57F}" dt="2023-04-21T11:30:40.663" v="1256" actId="47"/>
        <pc:sldMkLst>
          <pc:docMk/>
          <pc:sldMk cId="3736050571" sldId="284"/>
        </pc:sldMkLst>
      </pc:sldChg>
      <pc:sldChg chg="del">
        <pc:chgData name="Nino Philip Ramones" userId="1068934f-e3b4-4e88-ba23-4cb57230c594" providerId="ADAL" clId="{4B2DD62C-EFC1-483F-B1CB-FAA67E9DD57F}" dt="2023-04-21T11:30:40.663" v="1256" actId="47"/>
        <pc:sldMkLst>
          <pc:docMk/>
          <pc:sldMk cId="3361120979" sldId="285"/>
        </pc:sldMkLst>
      </pc:sldChg>
      <pc:sldChg chg="del">
        <pc:chgData name="Nino Philip Ramones" userId="1068934f-e3b4-4e88-ba23-4cb57230c594" providerId="ADAL" clId="{4B2DD62C-EFC1-483F-B1CB-FAA67E9DD57F}" dt="2023-04-21T11:30:40.663" v="1256" actId="47"/>
        <pc:sldMkLst>
          <pc:docMk/>
          <pc:sldMk cId="2198950249" sldId="286"/>
        </pc:sldMkLst>
      </pc:sldChg>
      <pc:sldChg chg="del">
        <pc:chgData name="Nino Philip Ramones" userId="1068934f-e3b4-4e88-ba23-4cb57230c594" providerId="ADAL" clId="{4B2DD62C-EFC1-483F-B1CB-FAA67E9DD57F}" dt="2023-04-21T11:30:40.663" v="1256" actId="47"/>
        <pc:sldMkLst>
          <pc:docMk/>
          <pc:sldMk cId="2964066685" sldId="287"/>
        </pc:sldMkLst>
      </pc:sldChg>
      <pc:sldChg chg="addSp delSp modSp mod">
        <pc:chgData name="Nino Philip Ramones" userId="1068934f-e3b4-4e88-ba23-4cb57230c594" providerId="ADAL" clId="{4B2DD62C-EFC1-483F-B1CB-FAA67E9DD57F}" dt="2023-04-26T05:36:56.579" v="13827"/>
        <pc:sldMkLst>
          <pc:docMk/>
          <pc:sldMk cId="2474797160" sldId="288"/>
        </pc:sldMkLst>
        <pc:spChg chg="mod">
          <ac:chgData name="Nino Philip Ramones" userId="1068934f-e3b4-4e88-ba23-4cb57230c594" providerId="ADAL" clId="{4B2DD62C-EFC1-483F-B1CB-FAA67E9DD57F}" dt="2023-04-21T11:31:46.013" v="1281" actId="20577"/>
          <ac:spMkLst>
            <pc:docMk/>
            <pc:sldMk cId="2474797160" sldId="288"/>
            <ac:spMk id="2" creationId="{05373617-D585-BAF0-0B5B-D2CF324A4D6B}"/>
          </ac:spMkLst>
        </pc:spChg>
        <pc:spChg chg="mod">
          <ac:chgData name="Nino Philip Ramones" userId="1068934f-e3b4-4e88-ba23-4cb57230c594" providerId="ADAL" clId="{4B2DD62C-EFC1-483F-B1CB-FAA67E9DD57F}" dt="2023-04-21T14:59:34.442" v="6334" actId="2711"/>
          <ac:spMkLst>
            <pc:docMk/>
            <pc:sldMk cId="2474797160" sldId="288"/>
            <ac:spMk id="6" creationId="{1C139C71-43D8-DA15-F46A-8598CDF1F78A}"/>
          </ac:spMkLst>
        </pc:spChg>
        <pc:spChg chg="mod">
          <ac:chgData name="Nino Philip Ramones" userId="1068934f-e3b4-4e88-ba23-4cb57230c594" providerId="ADAL" clId="{4B2DD62C-EFC1-483F-B1CB-FAA67E9DD57F}" dt="2023-04-26T05:36:56.579" v="13827"/>
          <ac:spMkLst>
            <pc:docMk/>
            <pc:sldMk cId="2474797160" sldId="288"/>
            <ac:spMk id="9" creationId="{EFFFD9E3-05A1-D90E-0A0F-69FBBA847D62}"/>
          </ac:spMkLst>
        </pc:spChg>
        <pc:spChg chg="mod">
          <ac:chgData name="Nino Philip Ramones" userId="1068934f-e3b4-4e88-ba23-4cb57230c594" providerId="ADAL" clId="{4B2DD62C-EFC1-483F-B1CB-FAA67E9DD57F}" dt="2023-04-26T05:36:56.579" v="13827"/>
          <ac:spMkLst>
            <pc:docMk/>
            <pc:sldMk cId="2474797160" sldId="288"/>
            <ac:spMk id="10" creationId="{0D535829-F972-5CF5-20EA-345A515508E8}"/>
          </ac:spMkLst>
        </pc:spChg>
        <pc:spChg chg="mod">
          <ac:chgData name="Nino Philip Ramones" userId="1068934f-e3b4-4e88-ba23-4cb57230c594" providerId="ADAL" clId="{4B2DD62C-EFC1-483F-B1CB-FAA67E9DD57F}" dt="2023-04-21T13:32:18.548" v="2035" actId="1035"/>
          <ac:spMkLst>
            <pc:docMk/>
            <pc:sldMk cId="2474797160" sldId="288"/>
            <ac:spMk id="12" creationId="{A03D9DDB-0911-CCC6-289E-FE03CE9C7E57}"/>
          </ac:spMkLst>
        </pc:spChg>
        <pc:grpChg chg="add mod">
          <ac:chgData name="Nino Philip Ramones" userId="1068934f-e3b4-4e88-ba23-4cb57230c594" providerId="ADAL" clId="{4B2DD62C-EFC1-483F-B1CB-FAA67E9DD57F}" dt="2023-04-26T05:36:56.579" v="13827"/>
          <ac:grpSpMkLst>
            <pc:docMk/>
            <pc:sldMk cId="2474797160" sldId="288"/>
            <ac:grpSpMk id="7" creationId="{D0A2E892-AD21-25E5-45E7-7EABB1868FC3}"/>
          </ac:grpSpMkLst>
        </pc:grpChg>
        <pc:grpChg chg="del">
          <ac:chgData name="Nino Philip Ramones" userId="1068934f-e3b4-4e88-ba23-4cb57230c594" providerId="ADAL" clId="{4B2DD62C-EFC1-483F-B1CB-FAA67E9DD57F}" dt="2023-04-26T05:36:56.172" v="13826" actId="478"/>
          <ac:grpSpMkLst>
            <pc:docMk/>
            <pc:sldMk cId="2474797160" sldId="288"/>
            <ac:grpSpMk id="23" creationId="{549B3123-B396-A250-DC98-E1EC3957F1F1}"/>
          </ac:grpSpMkLst>
        </pc:grpChg>
        <pc:picChg chg="del">
          <ac:chgData name="Nino Philip Ramones" userId="1068934f-e3b4-4e88-ba23-4cb57230c594" providerId="ADAL" clId="{4B2DD62C-EFC1-483F-B1CB-FAA67E9DD57F}" dt="2023-04-21T11:42:58.185" v="1286" actId="478"/>
          <ac:picMkLst>
            <pc:docMk/>
            <pc:sldMk cId="2474797160" sldId="288"/>
            <ac:picMk id="4" creationId="{F80FEB30-9E07-DFAD-ECA1-FF3600E6B0A8}"/>
          </ac:picMkLst>
        </pc:picChg>
        <pc:picChg chg="add mod">
          <ac:chgData name="Nino Philip Ramones" userId="1068934f-e3b4-4e88-ba23-4cb57230c594" providerId="ADAL" clId="{4B2DD62C-EFC1-483F-B1CB-FAA67E9DD57F}" dt="2023-04-21T13:32:31.765" v="2037" actId="14100"/>
          <ac:picMkLst>
            <pc:docMk/>
            <pc:sldMk cId="2474797160" sldId="288"/>
            <ac:picMk id="5" creationId="{1F581BCA-212C-D41B-BD29-D649B6CF3976}"/>
          </ac:picMkLst>
        </pc:picChg>
        <pc:cxnChg chg="mod">
          <ac:chgData name="Nino Philip Ramones" userId="1068934f-e3b4-4e88-ba23-4cb57230c594" providerId="ADAL" clId="{4B2DD62C-EFC1-483F-B1CB-FAA67E9DD57F}" dt="2023-04-26T05:36:56.579" v="13827"/>
          <ac:cxnSpMkLst>
            <pc:docMk/>
            <pc:sldMk cId="2474797160" sldId="288"/>
            <ac:cxnSpMk id="8" creationId="{8A6CA76A-2134-AD84-E86F-6E2E5BE1AB73}"/>
          </ac:cxnSpMkLst>
        </pc:cxnChg>
      </pc:sldChg>
      <pc:sldChg chg="addSp delSp modSp add mod">
        <pc:chgData name="Nino Philip Ramones" userId="1068934f-e3b4-4e88-ba23-4cb57230c594" providerId="ADAL" clId="{4B2DD62C-EFC1-483F-B1CB-FAA67E9DD57F}" dt="2023-04-26T05:37:00.372" v="13829"/>
        <pc:sldMkLst>
          <pc:docMk/>
          <pc:sldMk cId="2888063651" sldId="289"/>
        </pc:sldMkLst>
        <pc:spChg chg="mod">
          <ac:chgData name="Nino Philip Ramones" userId="1068934f-e3b4-4e88-ba23-4cb57230c594" providerId="ADAL" clId="{4B2DD62C-EFC1-483F-B1CB-FAA67E9DD57F}" dt="2023-04-21T15:00:07.378" v="6337" actId="2711"/>
          <ac:spMkLst>
            <pc:docMk/>
            <pc:sldMk cId="2888063651" sldId="289"/>
            <ac:spMk id="6" creationId="{1C139C71-43D8-DA15-F46A-8598CDF1F78A}"/>
          </ac:spMkLst>
        </pc:spChg>
        <pc:spChg chg="mod">
          <ac:chgData name="Nino Philip Ramones" userId="1068934f-e3b4-4e88-ba23-4cb57230c594" providerId="ADAL" clId="{4B2DD62C-EFC1-483F-B1CB-FAA67E9DD57F}" dt="2023-04-26T05:37:00.372" v="13829"/>
          <ac:spMkLst>
            <pc:docMk/>
            <pc:sldMk cId="2888063651" sldId="289"/>
            <ac:spMk id="9" creationId="{14A5A8BD-16EC-AB02-9DF7-4B066D6EDD2A}"/>
          </ac:spMkLst>
        </pc:spChg>
        <pc:spChg chg="mod">
          <ac:chgData name="Nino Philip Ramones" userId="1068934f-e3b4-4e88-ba23-4cb57230c594" providerId="ADAL" clId="{4B2DD62C-EFC1-483F-B1CB-FAA67E9DD57F}" dt="2023-04-26T05:37:00.372" v="13829"/>
          <ac:spMkLst>
            <pc:docMk/>
            <pc:sldMk cId="2888063651" sldId="289"/>
            <ac:spMk id="10" creationId="{E66AF14A-CB50-D99D-B799-7990EB875722}"/>
          </ac:spMkLst>
        </pc:spChg>
        <pc:spChg chg="mod">
          <ac:chgData name="Nino Philip Ramones" userId="1068934f-e3b4-4e88-ba23-4cb57230c594" providerId="ADAL" clId="{4B2DD62C-EFC1-483F-B1CB-FAA67E9DD57F}" dt="2023-04-21T13:42:37.080" v="2085" actId="20577"/>
          <ac:spMkLst>
            <pc:docMk/>
            <pc:sldMk cId="2888063651" sldId="289"/>
            <ac:spMk id="12" creationId="{A03D9DDB-0911-CCC6-289E-FE03CE9C7E57}"/>
          </ac:spMkLst>
        </pc:spChg>
        <pc:grpChg chg="add mod">
          <ac:chgData name="Nino Philip Ramones" userId="1068934f-e3b4-4e88-ba23-4cb57230c594" providerId="ADAL" clId="{4B2DD62C-EFC1-483F-B1CB-FAA67E9DD57F}" dt="2023-04-26T05:37:00.372" v="13829"/>
          <ac:grpSpMkLst>
            <pc:docMk/>
            <pc:sldMk cId="2888063651" sldId="289"/>
            <ac:grpSpMk id="7" creationId="{1C324F3E-3732-02F4-8C02-1F72932047ED}"/>
          </ac:grpSpMkLst>
        </pc:grpChg>
        <pc:grpChg chg="del">
          <ac:chgData name="Nino Philip Ramones" userId="1068934f-e3b4-4e88-ba23-4cb57230c594" providerId="ADAL" clId="{4B2DD62C-EFC1-483F-B1CB-FAA67E9DD57F}" dt="2023-04-26T05:36:59.973" v="13828" actId="478"/>
          <ac:grpSpMkLst>
            <pc:docMk/>
            <pc:sldMk cId="2888063651" sldId="289"/>
            <ac:grpSpMk id="23" creationId="{549B3123-B396-A250-DC98-E1EC3957F1F1}"/>
          </ac:grpSpMkLst>
        </pc:grpChg>
        <pc:picChg chg="add mod">
          <ac:chgData name="Nino Philip Ramones" userId="1068934f-e3b4-4e88-ba23-4cb57230c594" providerId="ADAL" clId="{4B2DD62C-EFC1-483F-B1CB-FAA67E9DD57F}" dt="2023-04-21T13:42:17.080" v="2048" actId="1076"/>
          <ac:picMkLst>
            <pc:docMk/>
            <pc:sldMk cId="2888063651" sldId="289"/>
            <ac:picMk id="4" creationId="{DBAD1D68-085A-2EAA-C8D5-61C7DE9D1CFB}"/>
          </ac:picMkLst>
        </pc:picChg>
        <pc:cxnChg chg="mod">
          <ac:chgData name="Nino Philip Ramones" userId="1068934f-e3b4-4e88-ba23-4cb57230c594" providerId="ADAL" clId="{4B2DD62C-EFC1-483F-B1CB-FAA67E9DD57F}" dt="2023-04-26T05:37:00.372" v="13829"/>
          <ac:cxnSpMkLst>
            <pc:docMk/>
            <pc:sldMk cId="2888063651" sldId="289"/>
            <ac:cxnSpMk id="8" creationId="{21373B1A-C8A9-C153-9930-8DC68A996D5C}"/>
          </ac:cxnSpMkLst>
        </pc:cxnChg>
      </pc:sldChg>
      <pc:sldChg chg="delSp modSp add del mod ord">
        <pc:chgData name="Nino Philip Ramones" userId="1068934f-e3b4-4e88-ba23-4cb57230c594" providerId="ADAL" clId="{4B2DD62C-EFC1-483F-B1CB-FAA67E9DD57F}" dt="2023-04-21T11:48:36.061" v="1349" actId="47"/>
        <pc:sldMkLst>
          <pc:docMk/>
          <pc:sldMk cId="3043791413" sldId="289"/>
        </pc:sldMkLst>
        <pc:spChg chg="del">
          <ac:chgData name="Nino Philip Ramones" userId="1068934f-e3b4-4e88-ba23-4cb57230c594" providerId="ADAL" clId="{4B2DD62C-EFC1-483F-B1CB-FAA67E9DD57F}" dt="2023-04-21T11:44:01.988" v="1309" actId="478"/>
          <ac:spMkLst>
            <pc:docMk/>
            <pc:sldMk cId="3043791413" sldId="289"/>
            <ac:spMk id="6" creationId="{1C139C71-43D8-DA15-F46A-8598CDF1F78A}"/>
          </ac:spMkLst>
        </pc:spChg>
        <pc:spChg chg="mod">
          <ac:chgData name="Nino Philip Ramones" userId="1068934f-e3b4-4e88-ba23-4cb57230c594" providerId="ADAL" clId="{4B2DD62C-EFC1-483F-B1CB-FAA67E9DD57F}" dt="2023-04-21T11:44:54.219" v="1346" actId="1036"/>
          <ac:spMkLst>
            <pc:docMk/>
            <pc:sldMk cId="3043791413" sldId="289"/>
            <ac:spMk id="12" creationId="{A03D9DDB-0911-CCC6-289E-FE03CE9C7E57}"/>
          </ac:spMkLst>
        </pc:spChg>
        <pc:picChg chg="mod">
          <ac:chgData name="Nino Philip Ramones" userId="1068934f-e3b4-4e88-ba23-4cb57230c594" providerId="ADAL" clId="{4B2DD62C-EFC1-483F-B1CB-FAA67E9DD57F}" dt="2023-04-21T11:44:54.219" v="1346" actId="1036"/>
          <ac:picMkLst>
            <pc:docMk/>
            <pc:sldMk cId="3043791413" sldId="289"/>
            <ac:picMk id="5" creationId="{1F581BCA-212C-D41B-BD29-D649B6CF3976}"/>
          </ac:picMkLst>
        </pc:picChg>
      </pc:sldChg>
      <pc:sldChg chg="del">
        <pc:chgData name="Nino Philip Ramones" userId="1068934f-e3b4-4e88-ba23-4cb57230c594" providerId="ADAL" clId="{4B2DD62C-EFC1-483F-B1CB-FAA67E9DD57F}" dt="2023-04-21T11:30:46.961" v="1257" actId="47"/>
        <pc:sldMkLst>
          <pc:docMk/>
          <pc:sldMk cId="3945412091" sldId="289"/>
        </pc:sldMkLst>
      </pc:sldChg>
      <pc:sldChg chg="addSp delSp modSp add mod">
        <pc:chgData name="Nino Philip Ramones" userId="1068934f-e3b4-4e88-ba23-4cb57230c594" providerId="ADAL" clId="{4B2DD62C-EFC1-483F-B1CB-FAA67E9DD57F}" dt="2023-04-26T05:37:05.041" v="13831"/>
        <pc:sldMkLst>
          <pc:docMk/>
          <pc:sldMk cId="3428063982" sldId="290"/>
        </pc:sldMkLst>
        <pc:spChg chg="mod">
          <ac:chgData name="Nino Philip Ramones" userId="1068934f-e3b4-4e88-ba23-4cb57230c594" providerId="ADAL" clId="{4B2DD62C-EFC1-483F-B1CB-FAA67E9DD57F}" dt="2023-04-21T14:13:50.916" v="2684" actId="20577"/>
          <ac:spMkLst>
            <pc:docMk/>
            <pc:sldMk cId="3428063982" sldId="290"/>
            <ac:spMk id="2" creationId="{05373617-D585-BAF0-0B5B-D2CF324A4D6B}"/>
          </ac:spMkLst>
        </pc:spChg>
        <pc:spChg chg="mod">
          <ac:chgData name="Nino Philip Ramones" userId="1068934f-e3b4-4e88-ba23-4cb57230c594" providerId="ADAL" clId="{4B2DD62C-EFC1-483F-B1CB-FAA67E9DD57F}" dt="2023-04-21T15:00:35.951" v="6340" actId="2711"/>
          <ac:spMkLst>
            <pc:docMk/>
            <pc:sldMk cId="3428063982" sldId="290"/>
            <ac:spMk id="6" creationId="{1C139C71-43D8-DA15-F46A-8598CDF1F78A}"/>
          </ac:spMkLst>
        </pc:spChg>
        <pc:spChg chg="mod">
          <ac:chgData name="Nino Philip Ramones" userId="1068934f-e3b4-4e88-ba23-4cb57230c594" providerId="ADAL" clId="{4B2DD62C-EFC1-483F-B1CB-FAA67E9DD57F}" dt="2023-04-26T05:37:05.041" v="13831"/>
          <ac:spMkLst>
            <pc:docMk/>
            <pc:sldMk cId="3428063982" sldId="290"/>
            <ac:spMk id="10" creationId="{3AD0BA74-4924-53DE-51D0-42FC472D4773}"/>
          </ac:spMkLst>
        </pc:spChg>
        <pc:spChg chg="mod">
          <ac:chgData name="Nino Philip Ramones" userId="1068934f-e3b4-4e88-ba23-4cb57230c594" providerId="ADAL" clId="{4B2DD62C-EFC1-483F-B1CB-FAA67E9DD57F}" dt="2023-04-26T05:37:05.041" v="13831"/>
          <ac:spMkLst>
            <pc:docMk/>
            <pc:sldMk cId="3428063982" sldId="290"/>
            <ac:spMk id="11" creationId="{D08106B5-26D6-37F1-E2D7-D3B37AE530B6}"/>
          </ac:spMkLst>
        </pc:spChg>
        <pc:spChg chg="mod">
          <ac:chgData name="Nino Philip Ramones" userId="1068934f-e3b4-4e88-ba23-4cb57230c594" providerId="ADAL" clId="{4B2DD62C-EFC1-483F-B1CB-FAA67E9DD57F}" dt="2023-04-21T14:25:14.038" v="3664" actId="20577"/>
          <ac:spMkLst>
            <pc:docMk/>
            <pc:sldMk cId="3428063982" sldId="290"/>
            <ac:spMk id="12" creationId="{A03D9DDB-0911-CCC6-289E-FE03CE9C7E57}"/>
          </ac:spMkLst>
        </pc:spChg>
        <pc:grpChg chg="add mod">
          <ac:chgData name="Nino Philip Ramones" userId="1068934f-e3b4-4e88-ba23-4cb57230c594" providerId="ADAL" clId="{4B2DD62C-EFC1-483F-B1CB-FAA67E9DD57F}" dt="2023-04-26T05:37:05.041" v="13831"/>
          <ac:grpSpMkLst>
            <pc:docMk/>
            <pc:sldMk cId="3428063982" sldId="290"/>
            <ac:grpSpMk id="8" creationId="{A0775E3B-CB54-3C7A-AD57-904439465FFF}"/>
          </ac:grpSpMkLst>
        </pc:grpChg>
        <pc:grpChg chg="del">
          <ac:chgData name="Nino Philip Ramones" userId="1068934f-e3b4-4e88-ba23-4cb57230c594" providerId="ADAL" clId="{4B2DD62C-EFC1-483F-B1CB-FAA67E9DD57F}" dt="2023-04-26T05:37:04.571" v="13830" actId="478"/>
          <ac:grpSpMkLst>
            <pc:docMk/>
            <pc:sldMk cId="3428063982" sldId="290"/>
            <ac:grpSpMk id="23" creationId="{549B3123-B396-A250-DC98-E1EC3957F1F1}"/>
          </ac:grpSpMkLst>
        </pc:grpChg>
        <pc:picChg chg="del">
          <ac:chgData name="Nino Philip Ramones" userId="1068934f-e3b4-4e88-ba23-4cb57230c594" providerId="ADAL" clId="{4B2DD62C-EFC1-483F-B1CB-FAA67E9DD57F}" dt="2023-04-21T14:13:55.437" v="2685" actId="478"/>
          <ac:picMkLst>
            <pc:docMk/>
            <pc:sldMk cId="3428063982" sldId="290"/>
            <ac:picMk id="4" creationId="{DBAD1D68-085A-2EAA-C8D5-61C7DE9D1CFB}"/>
          </ac:picMkLst>
        </pc:picChg>
        <pc:picChg chg="del">
          <ac:chgData name="Nino Philip Ramones" userId="1068934f-e3b4-4e88-ba23-4cb57230c594" providerId="ADAL" clId="{4B2DD62C-EFC1-483F-B1CB-FAA67E9DD57F}" dt="2023-04-21T14:20:44.548" v="3446" actId="478"/>
          <ac:picMkLst>
            <pc:docMk/>
            <pc:sldMk cId="3428063982" sldId="290"/>
            <ac:picMk id="5" creationId="{1F581BCA-212C-D41B-BD29-D649B6CF3976}"/>
          </ac:picMkLst>
        </pc:picChg>
        <pc:picChg chg="add mod ord">
          <ac:chgData name="Nino Philip Ramones" userId="1068934f-e3b4-4e88-ba23-4cb57230c594" providerId="ADAL" clId="{4B2DD62C-EFC1-483F-B1CB-FAA67E9DD57F}" dt="2023-04-21T14:20:56.121" v="3452" actId="1036"/>
          <ac:picMkLst>
            <pc:docMk/>
            <pc:sldMk cId="3428063982" sldId="290"/>
            <ac:picMk id="7" creationId="{B757B479-1D82-9D19-6BA4-99C9475C6D88}"/>
          </ac:picMkLst>
        </pc:picChg>
        <pc:cxnChg chg="mod">
          <ac:chgData name="Nino Philip Ramones" userId="1068934f-e3b4-4e88-ba23-4cb57230c594" providerId="ADAL" clId="{4B2DD62C-EFC1-483F-B1CB-FAA67E9DD57F}" dt="2023-04-26T05:37:05.041" v="13831"/>
          <ac:cxnSpMkLst>
            <pc:docMk/>
            <pc:sldMk cId="3428063982" sldId="290"/>
            <ac:cxnSpMk id="9" creationId="{43DB638C-0666-399A-4AA7-D1C6F64FB20E}"/>
          </ac:cxnSpMkLst>
        </pc:cxnChg>
      </pc:sldChg>
      <pc:sldChg chg="del">
        <pc:chgData name="Nino Philip Ramones" userId="1068934f-e3b4-4e88-ba23-4cb57230c594" providerId="ADAL" clId="{4B2DD62C-EFC1-483F-B1CB-FAA67E9DD57F}" dt="2023-04-21T11:30:46.961" v="1257" actId="47"/>
        <pc:sldMkLst>
          <pc:docMk/>
          <pc:sldMk cId="3495413580" sldId="290"/>
        </pc:sldMkLst>
      </pc:sldChg>
      <pc:sldChg chg="addSp delSp modSp add mod">
        <pc:chgData name="Nino Philip Ramones" userId="1068934f-e3b4-4e88-ba23-4cb57230c594" providerId="ADAL" clId="{4B2DD62C-EFC1-483F-B1CB-FAA67E9DD57F}" dt="2023-04-26T05:37:09.241" v="13833"/>
        <pc:sldMkLst>
          <pc:docMk/>
          <pc:sldMk cId="2145874465" sldId="291"/>
        </pc:sldMkLst>
        <pc:spChg chg="mod">
          <ac:chgData name="Nino Philip Ramones" userId="1068934f-e3b4-4e88-ba23-4cb57230c594" providerId="ADAL" clId="{4B2DD62C-EFC1-483F-B1CB-FAA67E9DD57F}" dt="2023-04-21T15:01:01.990" v="6342" actId="2711"/>
          <ac:spMkLst>
            <pc:docMk/>
            <pc:sldMk cId="2145874465" sldId="291"/>
            <ac:spMk id="6" creationId="{1C139C71-43D8-DA15-F46A-8598CDF1F78A}"/>
          </ac:spMkLst>
        </pc:spChg>
        <pc:spChg chg="mod">
          <ac:chgData name="Nino Philip Ramones" userId="1068934f-e3b4-4e88-ba23-4cb57230c594" providerId="ADAL" clId="{4B2DD62C-EFC1-483F-B1CB-FAA67E9DD57F}" dt="2023-04-26T05:37:09.241" v="13833"/>
          <ac:spMkLst>
            <pc:docMk/>
            <pc:sldMk cId="2145874465" sldId="291"/>
            <ac:spMk id="9" creationId="{63043B95-7B1C-C35B-DEE5-F257A2A6A478}"/>
          </ac:spMkLst>
        </pc:spChg>
        <pc:spChg chg="mod">
          <ac:chgData name="Nino Philip Ramones" userId="1068934f-e3b4-4e88-ba23-4cb57230c594" providerId="ADAL" clId="{4B2DD62C-EFC1-483F-B1CB-FAA67E9DD57F}" dt="2023-04-26T05:37:09.241" v="13833"/>
          <ac:spMkLst>
            <pc:docMk/>
            <pc:sldMk cId="2145874465" sldId="291"/>
            <ac:spMk id="10" creationId="{6D8699C1-4482-14A2-6C0C-0BDDFE74DC74}"/>
          </ac:spMkLst>
        </pc:spChg>
        <pc:spChg chg="mod">
          <ac:chgData name="Nino Philip Ramones" userId="1068934f-e3b4-4e88-ba23-4cb57230c594" providerId="ADAL" clId="{4B2DD62C-EFC1-483F-B1CB-FAA67E9DD57F}" dt="2023-04-21T14:25:18.804" v="3666" actId="20577"/>
          <ac:spMkLst>
            <pc:docMk/>
            <pc:sldMk cId="2145874465" sldId="291"/>
            <ac:spMk id="12" creationId="{A03D9DDB-0911-CCC6-289E-FE03CE9C7E57}"/>
          </ac:spMkLst>
        </pc:spChg>
        <pc:grpChg chg="add mod">
          <ac:chgData name="Nino Philip Ramones" userId="1068934f-e3b4-4e88-ba23-4cb57230c594" providerId="ADAL" clId="{4B2DD62C-EFC1-483F-B1CB-FAA67E9DD57F}" dt="2023-04-26T05:37:09.241" v="13833"/>
          <ac:grpSpMkLst>
            <pc:docMk/>
            <pc:sldMk cId="2145874465" sldId="291"/>
            <ac:grpSpMk id="5" creationId="{361E90E4-334B-2F51-3EF5-EA0EE9984EA8}"/>
          </ac:grpSpMkLst>
        </pc:grpChg>
        <pc:grpChg chg="del">
          <ac:chgData name="Nino Philip Ramones" userId="1068934f-e3b4-4e88-ba23-4cb57230c594" providerId="ADAL" clId="{4B2DD62C-EFC1-483F-B1CB-FAA67E9DD57F}" dt="2023-04-26T05:37:08.857" v="13832" actId="478"/>
          <ac:grpSpMkLst>
            <pc:docMk/>
            <pc:sldMk cId="2145874465" sldId="291"/>
            <ac:grpSpMk id="23" creationId="{549B3123-B396-A250-DC98-E1EC3957F1F1}"/>
          </ac:grpSpMkLst>
        </pc:grpChg>
        <pc:picChg chg="add mod">
          <ac:chgData name="Nino Philip Ramones" userId="1068934f-e3b4-4e88-ba23-4cb57230c594" providerId="ADAL" clId="{4B2DD62C-EFC1-483F-B1CB-FAA67E9DD57F}" dt="2023-04-21T14:25:48.469" v="3670" actId="12788"/>
          <ac:picMkLst>
            <pc:docMk/>
            <pc:sldMk cId="2145874465" sldId="291"/>
            <ac:picMk id="4" creationId="{856A8B0A-B60D-3104-E3DE-4A8FA0A54490}"/>
          </ac:picMkLst>
        </pc:picChg>
        <pc:cxnChg chg="mod">
          <ac:chgData name="Nino Philip Ramones" userId="1068934f-e3b4-4e88-ba23-4cb57230c594" providerId="ADAL" clId="{4B2DD62C-EFC1-483F-B1CB-FAA67E9DD57F}" dt="2023-04-26T05:37:09.241" v="13833"/>
          <ac:cxnSpMkLst>
            <pc:docMk/>
            <pc:sldMk cId="2145874465" sldId="291"/>
            <ac:cxnSpMk id="8" creationId="{763F0956-AC89-1ED3-7142-C22005C458A8}"/>
          </ac:cxnSpMkLst>
        </pc:cxnChg>
      </pc:sldChg>
      <pc:sldChg chg="del">
        <pc:chgData name="Nino Philip Ramones" userId="1068934f-e3b4-4e88-ba23-4cb57230c594" providerId="ADAL" clId="{4B2DD62C-EFC1-483F-B1CB-FAA67E9DD57F}" dt="2023-04-21T11:30:46.961" v="1257" actId="47"/>
        <pc:sldMkLst>
          <pc:docMk/>
          <pc:sldMk cId="3192055937" sldId="291"/>
        </pc:sldMkLst>
      </pc:sldChg>
      <pc:sldChg chg="addSp delSp modSp add mod">
        <pc:chgData name="Nino Philip Ramones" userId="1068934f-e3b4-4e88-ba23-4cb57230c594" providerId="ADAL" clId="{4B2DD62C-EFC1-483F-B1CB-FAA67E9DD57F}" dt="2023-04-26T05:37:13.537" v="13835"/>
        <pc:sldMkLst>
          <pc:docMk/>
          <pc:sldMk cId="1490428217" sldId="292"/>
        </pc:sldMkLst>
        <pc:spChg chg="mod">
          <ac:chgData name="Nino Philip Ramones" userId="1068934f-e3b4-4e88-ba23-4cb57230c594" providerId="ADAL" clId="{4B2DD62C-EFC1-483F-B1CB-FAA67E9DD57F}" dt="2023-04-21T14:34:15.065" v="4281" actId="20577"/>
          <ac:spMkLst>
            <pc:docMk/>
            <pc:sldMk cId="1490428217" sldId="292"/>
            <ac:spMk id="2" creationId="{05373617-D585-BAF0-0B5B-D2CF324A4D6B}"/>
          </ac:spMkLst>
        </pc:spChg>
        <pc:spChg chg="mod">
          <ac:chgData name="Nino Philip Ramones" userId="1068934f-e3b4-4e88-ba23-4cb57230c594" providerId="ADAL" clId="{4B2DD62C-EFC1-483F-B1CB-FAA67E9DD57F}" dt="2023-04-21T15:01:53.857" v="6346" actId="2711"/>
          <ac:spMkLst>
            <pc:docMk/>
            <pc:sldMk cId="1490428217" sldId="292"/>
            <ac:spMk id="6" creationId="{1C139C71-43D8-DA15-F46A-8598CDF1F78A}"/>
          </ac:spMkLst>
        </pc:spChg>
        <pc:spChg chg="mod">
          <ac:chgData name="Nino Philip Ramones" userId="1068934f-e3b4-4e88-ba23-4cb57230c594" providerId="ADAL" clId="{4B2DD62C-EFC1-483F-B1CB-FAA67E9DD57F}" dt="2023-04-26T05:37:13.537" v="13835"/>
          <ac:spMkLst>
            <pc:docMk/>
            <pc:sldMk cId="1490428217" sldId="292"/>
            <ac:spMk id="10" creationId="{98AC1E97-287C-3A51-35AD-EBF868E211A8}"/>
          </ac:spMkLst>
        </pc:spChg>
        <pc:spChg chg="mod">
          <ac:chgData name="Nino Philip Ramones" userId="1068934f-e3b4-4e88-ba23-4cb57230c594" providerId="ADAL" clId="{4B2DD62C-EFC1-483F-B1CB-FAA67E9DD57F}" dt="2023-04-26T05:37:13.537" v="13835"/>
          <ac:spMkLst>
            <pc:docMk/>
            <pc:sldMk cId="1490428217" sldId="292"/>
            <ac:spMk id="11" creationId="{3506A4C1-4587-A6D6-25E9-E046AAC73E19}"/>
          </ac:spMkLst>
        </pc:spChg>
        <pc:spChg chg="mod">
          <ac:chgData name="Nino Philip Ramones" userId="1068934f-e3b4-4e88-ba23-4cb57230c594" providerId="ADAL" clId="{4B2DD62C-EFC1-483F-B1CB-FAA67E9DD57F}" dt="2023-04-21T15:06:23.792" v="6383" actId="1036"/>
          <ac:spMkLst>
            <pc:docMk/>
            <pc:sldMk cId="1490428217" sldId="292"/>
            <ac:spMk id="12" creationId="{A03D9DDB-0911-CCC6-289E-FE03CE9C7E57}"/>
          </ac:spMkLst>
        </pc:spChg>
        <pc:grpChg chg="add mod">
          <ac:chgData name="Nino Philip Ramones" userId="1068934f-e3b4-4e88-ba23-4cb57230c594" providerId="ADAL" clId="{4B2DD62C-EFC1-483F-B1CB-FAA67E9DD57F}" dt="2023-04-26T05:37:13.537" v="13835"/>
          <ac:grpSpMkLst>
            <pc:docMk/>
            <pc:sldMk cId="1490428217" sldId="292"/>
            <ac:grpSpMk id="8" creationId="{C20D4D5F-BD37-D169-2D7C-9FD16E978F9C}"/>
          </ac:grpSpMkLst>
        </pc:grpChg>
        <pc:grpChg chg="del">
          <ac:chgData name="Nino Philip Ramones" userId="1068934f-e3b4-4e88-ba23-4cb57230c594" providerId="ADAL" clId="{4B2DD62C-EFC1-483F-B1CB-FAA67E9DD57F}" dt="2023-04-26T05:37:13.065" v="13834" actId="478"/>
          <ac:grpSpMkLst>
            <pc:docMk/>
            <pc:sldMk cId="1490428217" sldId="292"/>
            <ac:grpSpMk id="23" creationId="{549B3123-B396-A250-DC98-E1EC3957F1F1}"/>
          </ac:grpSpMkLst>
        </pc:grpChg>
        <pc:picChg chg="del">
          <ac:chgData name="Nino Philip Ramones" userId="1068934f-e3b4-4e88-ba23-4cb57230c594" providerId="ADAL" clId="{4B2DD62C-EFC1-483F-B1CB-FAA67E9DD57F}" dt="2023-04-21T14:34:20.371" v="4282" actId="478"/>
          <ac:picMkLst>
            <pc:docMk/>
            <pc:sldMk cId="1490428217" sldId="292"/>
            <ac:picMk id="4" creationId="{856A8B0A-B60D-3104-E3DE-4A8FA0A54490}"/>
          </ac:picMkLst>
        </pc:picChg>
        <pc:picChg chg="add mod">
          <ac:chgData name="Nino Philip Ramones" userId="1068934f-e3b4-4e88-ba23-4cb57230c594" providerId="ADAL" clId="{4B2DD62C-EFC1-483F-B1CB-FAA67E9DD57F}" dt="2023-04-21T15:26:09.100" v="7794" actId="12788"/>
          <ac:picMkLst>
            <pc:docMk/>
            <pc:sldMk cId="1490428217" sldId="292"/>
            <ac:picMk id="5" creationId="{C5BBC0E4-69E1-7ECF-E6A8-22465400BBF8}"/>
          </ac:picMkLst>
        </pc:picChg>
        <pc:picChg chg="del">
          <ac:chgData name="Nino Philip Ramones" userId="1068934f-e3b4-4e88-ba23-4cb57230c594" providerId="ADAL" clId="{4B2DD62C-EFC1-483F-B1CB-FAA67E9DD57F}" dt="2023-04-21T14:34:21.272" v="4283" actId="478"/>
          <ac:picMkLst>
            <pc:docMk/>
            <pc:sldMk cId="1490428217" sldId="292"/>
            <ac:picMk id="7" creationId="{B757B479-1D82-9D19-6BA4-99C9475C6D88}"/>
          </ac:picMkLst>
        </pc:picChg>
        <pc:cxnChg chg="mod">
          <ac:chgData name="Nino Philip Ramones" userId="1068934f-e3b4-4e88-ba23-4cb57230c594" providerId="ADAL" clId="{4B2DD62C-EFC1-483F-B1CB-FAA67E9DD57F}" dt="2023-04-26T05:37:13.537" v="13835"/>
          <ac:cxnSpMkLst>
            <pc:docMk/>
            <pc:sldMk cId="1490428217" sldId="292"/>
            <ac:cxnSpMk id="9" creationId="{E619CB19-6D7D-6835-DFB3-601FA130694B}"/>
          </ac:cxnSpMkLst>
        </pc:cxnChg>
      </pc:sldChg>
      <pc:sldChg chg="del">
        <pc:chgData name="Nino Philip Ramones" userId="1068934f-e3b4-4e88-ba23-4cb57230c594" providerId="ADAL" clId="{4B2DD62C-EFC1-483F-B1CB-FAA67E9DD57F}" dt="2023-04-21T11:30:46.961" v="1257" actId="47"/>
        <pc:sldMkLst>
          <pc:docMk/>
          <pc:sldMk cId="3168222819" sldId="292"/>
        </pc:sldMkLst>
      </pc:sldChg>
      <pc:sldChg chg="addSp delSp modSp add mod">
        <pc:chgData name="Nino Philip Ramones" userId="1068934f-e3b4-4e88-ba23-4cb57230c594" providerId="ADAL" clId="{4B2DD62C-EFC1-483F-B1CB-FAA67E9DD57F}" dt="2023-04-26T05:38:04.229" v="13837"/>
        <pc:sldMkLst>
          <pc:docMk/>
          <pc:sldMk cId="1278780278" sldId="293"/>
        </pc:sldMkLst>
        <pc:spChg chg="del">
          <ac:chgData name="Nino Philip Ramones" userId="1068934f-e3b4-4e88-ba23-4cb57230c594" providerId="ADAL" clId="{4B2DD62C-EFC1-483F-B1CB-FAA67E9DD57F}" dt="2023-04-21T14:58:16.245" v="6325" actId="478"/>
          <ac:spMkLst>
            <pc:docMk/>
            <pc:sldMk cId="1278780278" sldId="293"/>
            <ac:spMk id="2" creationId="{05373617-D585-BAF0-0B5B-D2CF324A4D6B}"/>
          </ac:spMkLst>
        </pc:spChg>
        <pc:spChg chg="mod">
          <ac:chgData name="Nino Philip Ramones" userId="1068934f-e3b4-4e88-ba23-4cb57230c594" providerId="ADAL" clId="{4B2DD62C-EFC1-483F-B1CB-FAA67E9DD57F}" dt="2023-04-21T15:23:30.516" v="7789" actId="33524"/>
          <ac:spMkLst>
            <pc:docMk/>
            <pc:sldMk cId="1278780278" sldId="293"/>
            <ac:spMk id="6" creationId="{1C139C71-43D8-DA15-F46A-8598CDF1F78A}"/>
          </ac:spMkLst>
        </pc:spChg>
        <pc:spChg chg="add mod">
          <ac:chgData name="Nino Philip Ramones" userId="1068934f-e3b4-4e88-ba23-4cb57230c594" providerId="ADAL" clId="{4B2DD62C-EFC1-483F-B1CB-FAA67E9DD57F}" dt="2023-04-21T15:06:05.373" v="6379"/>
          <ac:spMkLst>
            <pc:docMk/>
            <pc:sldMk cId="1278780278" sldId="293"/>
            <ac:spMk id="7" creationId="{6ECC30D7-D5B9-1701-2668-3390E19CEF2E}"/>
          </ac:spMkLst>
        </pc:spChg>
        <pc:spChg chg="mod">
          <ac:chgData name="Nino Philip Ramones" userId="1068934f-e3b4-4e88-ba23-4cb57230c594" providerId="ADAL" clId="{4B2DD62C-EFC1-483F-B1CB-FAA67E9DD57F}" dt="2023-04-26T05:38:04.229" v="13837"/>
          <ac:spMkLst>
            <pc:docMk/>
            <pc:sldMk cId="1278780278" sldId="293"/>
            <ac:spMk id="10" creationId="{C767FF98-D071-C831-77E1-E149B8CB56BE}"/>
          </ac:spMkLst>
        </pc:spChg>
        <pc:spChg chg="mod">
          <ac:chgData name="Nino Philip Ramones" userId="1068934f-e3b4-4e88-ba23-4cb57230c594" providerId="ADAL" clId="{4B2DD62C-EFC1-483F-B1CB-FAA67E9DD57F}" dt="2023-04-26T05:38:04.229" v="13837"/>
          <ac:spMkLst>
            <pc:docMk/>
            <pc:sldMk cId="1278780278" sldId="293"/>
            <ac:spMk id="11" creationId="{F73A06A2-09F4-E6E3-0545-5DDCCE47313C}"/>
          </ac:spMkLst>
        </pc:spChg>
        <pc:spChg chg="mod">
          <ac:chgData name="Nino Philip Ramones" userId="1068934f-e3b4-4e88-ba23-4cb57230c594" providerId="ADAL" clId="{4B2DD62C-EFC1-483F-B1CB-FAA67E9DD57F}" dt="2023-04-21T15:23:51.704" v="7791" actId="1035"/>
          <ac:spMkLst>
            <pc:docMk/>
            <pc:sldMk cId="1278780278" sldId="293"/>
            <ac:spMk id="12" creationId="{A03D9DDB-0911-CCC6-289E-FE03CE9C7E57}"/>
          </ac:spMkLst>
        </pc:spChg>
        <pc:grpChg chg="add mod">
          <ac:chgData name="Nino Philip Ramones" userId="1068934f-e3b4-4e88-ba23-4cb57230c594" providerId="ADAL" clId="{4B2DD62C-EFC1-483F-B1CB-FAA67E9DD57F}" dt="2023-04-26T05:38:04.229" v="13837"/>
          <ac:grpSpMkLst>
            <pc:docMk/>
            <pc:sldMk cId="1278780278" sldId="293"/>
            <ac:grpSpMk id="8" creationId="{9D7DF3E3-841C-4816-413F-BFD436178A57}"/>
          </ac:grpSpMkLst>
        </pc:grpChg>
        <pc:grpChg chg="del">
          <ac:chgData name="Nino Philip Ramones" userId="1068934f-e3b4-4e88-ba23-4cb57230c594" providerId="ADAL" clId="{4B2DD62C-EFC1-483F-B1CB-FAA67E9DD57F}" dt="2023-04-26T05:38:03.624" v="13836" actId="478"/>
          <ac:grpSpMkLst>
            <pc:docMk/>
            <pc:sldMk cId="1278780278" sldId="293"/>
            <ac:grpSpMk id="23" creationId="{549B3123-B396-A250-DC98-E1EC3957F1F1}"/>
          </ac:grpSpMkLst>
        </pc:grpChg>
        <pc:picChg chg="add mod">
          <ac:chgData name="Nino Philip Ramones" userId="1068934f-e3b4-4e88-ba23-4cb57230c594" providerId="ADAL" clId="{4B2DD62C-EFC1-483F-B1CB-FAA67E9DD57F}" dt="2023-04-21T15:06:16.968" v="6382" actId="1036"/>
          <ac:picMkLst>
            <pc:docMk/>
            <pc:sldMk cId="1278780278" sldId="293"/>
            <ac:picMk id="4" creationId="{9622B478-1C3F-D0A4-91A3-7CBC5E4EBCF7}"/>
          </ac:picMkLst>
        </pc:picChg>
        <pc:picChg chg="del">
          <ac:chgData name="Nino Philip Ramones" userId="1068934f-e3b4-4e88-ba23-4cb57230c594" providerId="ADAL" clId="{4B2DD62C-EFC1-483F-B1CB-FAA67E9DD57F}" dt="2023-04-21T14:51:39.490" v="5521" actId="478"/>
          <ac:picMkLst>
            <pc:docMk/>
            <pc:sldMk cId="1278780278" sldId="293"/>
            <ac:picMk id="5" creationId="{C5BBC0E4-69E1-7ECF-E6A8-22465400BBF8}"/>
          </ac:picMkLst>
        </pc:picChg>
        <pc:cxnChg chg="mod">
          <ac:chgData name="Nino Philip Ramones" userId="1068934f-e3b4-4e88-ba23-4cb57230c594" providerId="ADAL" clId="{4B2DD62C-EFC1-483F-B1CB-FAA67E9DD57F}" dt="2023-04-26T05:38:04.229" v="13837"/>
          <ac:cxnSpMkLst>
            <pc:docMk/>
            <pc:sldMk cId="1278780278" sldId="293"/>
            <ac:cxnSpMk id="9" creationId="{EE521509-AF8F-7E8B-BBA4-D03FFA0D2D61}"/>
          </ac:cxnSpMkLst>
        </pc:cxnChg>
      </pc:sldChg>
      <pc:sldChg chg="del">
        <pc:chgData name="Nino Philip Ramones" userId="1068934f-e3b4-4e88-ba23-4cb57230c594" providerId="ADAL" clId="{4B2DD62C-EFC1-483F-B1CB-FAA67E9DD57F}" dt="2023-04-21T11:30:46.961" v="1257" actId="47"/>
        <pc:sldMkLst>
          <pc:docMk/>
          <pc:sldMk cId="2324467648" sldId="293"/>
        </pc:sldMkLst>
      </pc:sldChg>
      <pc:sldChg chg="addSp delSp modSp add mod">
        <pc:chgData name="Nino Philip Ramones" userId="1068934f-e3b4-4e88-ba23-4cb57230c594" providerId="ADAL" clId="{4B2DD62C-EFC1-483F-B1CB-FAA67E9DD57F}" dt="2023-04-26T05:38:09.067" v="13839"/>
        <pc:sldMkLst>
          <pc:docMk/>
          <pc:sldMk cId="2619007221" sldId="294"/>
        </pc:sldMkLst>
        <pc:spChg chg="add mod">
          <ac:chgData name="Nino Philip Ramones" userId="1068934f-e3b4-4e88-ba23-4cb57230c594" providerId="ADAL" clId="{4B2DD62C-EFC1-483F-B1CB-FAA67E9DD57F}" dt="2023-04-21T15:05:07.906" v="6370"/>
          <ac:spMkLst>
            <pc:docMk/>
            <pc:sldMk cId="2619007221" sldId="294"/>
            <ac:spMk id="5" creationId="{45567646-CEBA-E0B1-CEB9-3A4D013C08D0}"/>
          </ac:spMkLst>
        </pc:spChg>
        <pc:spChg chg="mod">
          <ac:chgData name="Nino Philip Ramones" userId="1068934f-e3b4-4e88-ba23-4cb57230c594" providerId="ADAL" clId="{4B2DD62C-EFC1-483F-B1CB-FAA67E9DD57F}" dt="2023-04-21T15:29:57.859" v="7913" actId="20577"/>
          <ac:spMkLst>
            <pc:docMk/>
            <pc:sldMk cId="2619007221" sldId="294"/>
            <ac:spMk id="6" creationId="{1C139C71-43D8-DA15-F46A-8598CDF1F78A}"/>
          </ac:spMkLst>
        </pc:spChg>
        <pc:spChg chg="mod">
          <ac:chgData name="Nino Philip Ramones" userId="1068934f-e3b4-4e88-ba23-4cb57230c594" providerId="ADAL" clId="{4B2DD62C-EFC1-483F-B1CB-FAA67E9DD57F}" dt="2023-04-26T05:38:09.067" v="13839"/>
          <ac:spMkLst>
            <pc:docMk/>
            <pc:sldMk cId="2619007221" sldId="294"/>
            <ac:spMk id="9" creationId="{0A9AC135-8608-A41E-7427-C2063CB11033}"/>
          </ac:spMkLst>
        </pc:spChg>
        <pc:spChg chg="mod">
          <ac:chgData name="Nino Philip Ramones" userId="1068934f-e3b4-4e88-ba23-4cb57230c594" providerId="ADAL" clId="{4B2DD62C-EFC1-483F-B1CB-FAA67E9DD57F}" dt="2023-04-26T05:38:09.067" v="13839"/>
          <ac:spMkLst>
            <pc:docMk/>
            <pc:sldMk cId="2619007221" sldId="294"/>
            <ac:spMk id="10" creationId="{5E359103-1E85-E03F-23BC-A993EEF83D2E}"/>
          </ac:spMkLst>
        </pc:spChg>
        <pc:spChg chg="mod">
          <ac:chgData name="Nino Philip Ramones" userId="1068934f-e3b4-4e88-ba23-4cb57230c594" providerId="ADAL" clId="{4B2DD62C-EFC1-483F-B1CB-FAA67E9DD57F}" dt="2023-04-21T15:09:50.537" v="6740" actId="20577"/>
          <ac:spMkLst>
            <pc:docMk/>
            <pc:sldMk cId="2619007221" sldId="294"/>
            <ac:spMk id="12" creationId="{A03D9DDB-0911-CCC6-289E-FE03CE9C7E57}"/>
          </ac:spMkLst>
        </pc:spChg>
        <pc:grpChg chg="add mod">
          <ac:chgData name="Nino Philip Ramones" userId="1068934f-e3b4-4e88-ba23-4cb57230c594" providerId="ADAL" clId="{4B2DD62C-EFC1-483F-B1CB-FAA67E9DD57F}" dt="2023-04-26T05:38:09.067" v="13839"/>
          <ac:grpSpMkLst>
            <pc:docMk/>
            <pc:sldMk cId="2619007221" sldId="294"/>
            <ac:grpSpMk id="7" creationId="{7CB8426B-85FA-26DC-3265-BA2F505F7B66}"/>
          </ac:grpSpMkLst>
        </pc:grpChg>
        <pc:grpChg chg="del">
          <ac:chgData name="Nino Philip Ramones" userId="1068934f-e3b4-4e88-ba23-4cb57230c594" providerId="ADAL" clId="{4B2DD62C-EFC1-483F-B1CB-FAA67E9DD57F}" dt="2023-04-26T05:38:08.582" v="13838" actId="478"/>
          <ac:grpSpMkLst>
            <pc:docMk/>
            <pc:sldMk cId="2619007221" sldId="294"/>
            <ac:grpSpMk id="23" creationId="{549B3123-B396-A250-DC98-E1EC3957F1F1}"/>
          </ac:grpSpMkLst>
        </pc:grpChg>
        <pc:picChg chg="add mod">
          <ac:chgData name="Nino Philip Ramones" userId="1068934f-e3b4-4e88-ba23-4cb57230c594" providerId="ADAL" clId="{4B2DD62C-EFC1-483F-B1CB-FAA67E9DD57F}" dt="2023-04-21T15:26:19.711" v="7795" actId="1036"/>
          <ac:picMkLst>
            <pc:docMk/>
            <pc:sldMk cId="2619007221" sldId="294"/>
            <ac:picMk id="3" creationId="{09E5025D-1DCF-5F80-E37E-28A778CEDADF}"/>
          </ac:picMkLst>
        </pc:picChg>
        <pc:picChg chg="del">
          <ac:chgData name="Nino Philip Ramones" userId="1068934f-e3b4-4e88-ba23-4cb57230c594" providerId="ADAL" clId="{4B2DD62C-EFC1-483F-B1CB-FAA67E9DD57F}" dt="2023-04-21T15:04:56.050" v="6368" actId="478"/>
          <ac:picMkLst>
            <pc:docMk/>
            <pc:sldMk cId="2619007221" sldId="294"/>
            <ac:picMk id="4" creationId="{9622B478-1C3F-D0A4-91A3-7CBC5E4EBCF7}"/>
          </ac:picMkLst>
        </pc:picChg>
        <pc:cxnChg chg="mod">
          <ac:chgData name="Nino Philip Ramones" userId="1068934f-e3b4-4e88-ba23-4cb57230c594" providerId="ADAL" clId="{4B2DD62C-EFC1-483F-B1CB-FAA67E9DD57F}" dt="2023-04-26T05:38:09.067" v="13839"/>
          <ac:cxnSpMkLst>
            <pc:docMk/>
            <pc:sldMk cId="2619007221" sldId="294"/>
            <ac:cxnSpMk id="8" creationId="{1EB35A86-08DA-9129-FE72-F9FA3C667117}"/>
          </ac:cxnSpMkLst>
        </pc:cxnChg>
      </pc:sldChg>
      <pc:sldChg chg="del">
        <pc:chgData name="Nino Philip Ramones" userId="1068934f-e3b4-4e88-ba23-4cb57230c594" providerId="ADAL" clId="{4B2DD62C-EFC1-483F-B1CB-FAA67E9DD57F}" dt="2023-04-21T11:30:46.961" v="1257" actId="47"/>
        <pc:sldMkLst>
          <pc:docMk/>
          <pc:sldMk cId="4028002227" sldId="294"/>
        </pc:sldMkLst>
      </pc:sldChg>
      <pc:sldChg chg="addSp delSp modSp add mod">
        <pc:chgData name="Nino Philip Ramones" userId="1068934f-e3b4-4e88-ba23-4cb57230c594" providerId="ADAL" clId="{4B2DD62C-EFC1-483F-B1CB-FAA67E9DD57F}" dt="2023-04-26T05:38:14.487" v="13841"/>
        <pc:sldMkLst>
          <pc:docMk/>
          <pc:sldMk cId="449201442" sldId="295"/>
        </pc:sldMkLst>
        <pc:spChg chg="mod">
          <ac:chgData name="Nino Philip Ramones" userId="1068934f-e3b4-4e88-ba23-4cb57230c594" providerId="ADAL" clId="{4B2DD62C-EFC1-483F-B1CB-FAA67E9DD57F}" dt="2023-04-21T15:41:02.836" v="8630" actId="20577"/>
          <ac:spMkLst>
            <pc:docMk/>
            <pc:sldMk cId="449201442" sldId="295"/>
            <ac:spMk id="6" creationId="{1C139C71-43D8-DA15-F46A-8598CDF1F78A}"/>
          </ac:spMkLst>
        </pc:spChg>
        <pc:spChg chg="mod">
          <ac:chgData name="Nino Philip Ramones" userId="1068934f-e3b4-4e88-ba23-4cb57230c594" providerId="ADAL" clId="{4B2DD62C-EFC1-483F-B1CB-FAA67E9DD57F}" dt="2023-04-26T05:38:14.487" v="13841"/>
          <ac:spMkLst>
            <pc:docMk/>
            <pc:sldMk cId="449201442" sldId="295"/>
            <ac:spMk id="9" creationId="{5D9FBD04-F9ED-1CCC-6A92-718108CB6CAC}"/>
          </ac:spMkLst>
        </pc:spChg>
        <pc:spChg chg="mod">
          <ac:chgData name="Nino Philip Ramones" userId="1068934f-e3b4-4e88-ba23-4cb57230c594" providerId="ADAL" clId="{4B2DD62C-EFC1-483F-B1CB-FAA67E9DD57F}" dt="2023-04-26T05:38:14.487" v="13841"/>
          <ac:spMkLst>
            <pc:docMk/>
            <pc:sldMk cId="449201442" sldId="295"/>
            <ac:spMk id="10" creationId="{0D3E3183-9B03-12E1-1620-273976341282}"/>
          </ac:spMkLst>
        </pc:spChg>
        <pc:spChg chg="mod">
          <ac:chgData name="Nino Philip Ramones" userId="1068934f-e3b4-4e88-ba23-4cb57230c594" providerId="ADAL" clId="{4B2DD62C-EFC1-483F-B1CB-FAA67E9DD57F}" dt="2023-04-21T15:37:22.651" v="8593" actId="1035"/>
          <ac:spMkLst>
            <pc:docMk/>
            <pc:sldMk cId="449201442" sldId="295"/>
            <ac:spMk id="12" creationId="{A03D9DDB-0911-CCC6-289E-FE03CE9C7E57}"/>
          </ac:spMkLst>
        </pc:spChg>
        <pc:grpChg chg="add mod">
          <ac:chgData name="Nino Philip Ramones" userId="1068934f-e3b4-4e88-ba23-4cb57230c594" providerId="ADAL" clId="{4B2DD62C-EFC1-483F-B1CB-FAA67E9DD57F}" dt="2023-04-26T05:38:14.487" v="13841"/>
          <ac:grpSpMkLst>
            <pc:docMk/>
            <pc:sldMk cId="449201442" sldId="295"/>
            <ac:grpSpMk id="7" creationId="{59C0642E-D749-512E-1092-3A705A3010F0}"/>
          </ac:grpSpMkLst>
        </pc:grpChg>
        <pc:grpChg chg="del">
          <ac:chgData name="Nino Philip Ramones" userId="1068934f-e3b4-4e88-ba23-4cb57230c594" providerId="ADAL" clId="{4B2DD62C-EFC1-483F-B1CB-FAA67E9DD57F}" dt="2023-04-26T05:38:13.978" v="13840" actId="478"/>
          <ac:grpSpMkLst>
            <pc:docMk/>
            <pc:sldMk cId="449201442" sldId="295"/>
            <ac:grpSpMk id="23" creationId="{549B3123-B396-A250-DC98-E1EC3957F1F1}"/>
          </ac:grpSpMkLst>
        </pc:grpChg>
        <pc:picChg chg="del">
          <ac:chgData name="Nino Philip Ramones" userId="1068934f-e3b4-4e88-ba23-4cb57230c594" providerId="ADAL" clId="{4B2DD62C-EFC1-483F-B1CB-FAA67E9DD57F}" dt="2023-04-21T15:30:32.840" v="7915" actId="478"/>
          <ac:picMkLst>
            <pc:docMk/>
            <pc:sldMk cId="449201442" sldId="295"/>
            <ac:picMk id="3" creationId="{09E5025D-1DCF-5F80-E37E-28A778CEDADF}"/>
          </ac:picMkLst>
        </pc:picChg>
        <pc:picChg chg="add mod">
          <ac:chgData name="Nino Philip Ramones" userId="1068934f-e3b4-4e88-ba23-4cb57230c594" providerId="ADAL" clId="{4B2DD62C-EFC1-483F-B1CB-FAA67E9DD57F}" dt="2023-04-21T15:33:34.025" v="7937" actId="1035"/>
          <ac:picMkLst>
            <pc:docMk/>
            <pc:sldMk cId="449201442" sldId="295"/>
            <ac:picMk id="4" creationId="{29A2D700-EA5F-80F4-B22F-1134313F5604}"/>
          </ac:picMkLst>
        </pc:picChg>
        <pc:cxnChg chg="mod">
          <ac:chgData name="Nino Philip Ramones" userId="1068934f-e3b4-4e88-ba23-4cb57230c594" providerId="ADAL" clId="{4B2DD62C-EFC1-483F-B1CB-FAA67E9DD57F}" dt="2023-04-26T05:38:14.487" v="13841"/>
          <ac:cxnSpMkLst>
            <pc:docMk/>
            <pc:sldMk cId="449201442" sldId="295"/>
            <ac:cxnSpMk id="8" creationId="{A738DF3C-4AF8-9AC3-CF0F-1168BDD94938}"/>
          </ac:cxnSpMkLst>
        </pc:cxnChg>
      </pc:sldChg>
      <pc:sldChg chg="del">
        <pc:chgData name="Nino Philip Ramones" userId="1068934f-e3b4-4e88-ba23-4cb57230c594" providerId="ADAL" clId="{4B2DD62C-EFC1-483F-B1CB-FAA67E9DD57F}" dt="2023-04-21T11:30:46.961" v="1257" actId="47"/>
        <pc:sldMkLst>
          <pc:docMk/>
          <pc:sldMk cId="4060960727" sldId="295"/>
        </pc:sldMkLst>
      </pc:sldChg>
      <pc:sldChg chg="del">
        <pc:chgData name="Nino Philip Ramones" userId="1068934f-e3b4-4e88-ba23-4cb57230c594" providerId="ADAL" clId="{4B2DD62C-EFC1-483F-B1CB-FAA67E9DD57F}" dt="2023-04-21T11:30:46.961" v="1257" actId="47"/>
        <pc:sldMkLst>
          <pc:docMk/>
          <pc:sldMk cId="139793571" sldId="296"/>
        </pc:sldMkLst>
      </pc:sldChg>
      <pc:sldChg chg="addSp delSp modSp add mod">
        <pc:chgData name="Nino Philip Ramones" userId="1068934f-e3b4-4e88-ba23-4cb57230c594" providerId="ADAL" clId="{4B2DD62C-EFC1-483F-B1CB-FAA67E9DD57F}" dt="2023-04-26T05:38:18.762" v="13843"/>
        <pc:sldMkLst>
          <pc:docMk/>
          <pc:sldMk cId="2537259196" sldId="296"/>
        </pc:sldMkLst>
        <pc:spChg chg="mod">
          <ac:chgData name="Nino Philip Ramones" userId="1068934f-e3b4-4e88-ba23-4cb57230c594" providerId="ADAL" clId="{4B2DD62C-EFC1-483F-B1CB-FAA67E9DD57F}" dt="2023-04-21T16:18:29.378" v="8877" actId="14100"/>
          <ac:spMkLst>
            <pc:docMk/>
            <pc:sldMk cId="2537259196" sldId="296"/>
            <ac:spMk id="5" creationId="{45567646-CEBA-E0B1-CEB9-3A4D013C08D0}"/>
          </ac:spMkLst>
        </pc:spChg>
        <pc:spChg chg="mod">
          <ac:chgData name="Nino Philip Ramones" userId="1068934f-e3b4-4e88-ba23-4cb57230c594" providerId="ADAL" clId="{4B2DD62C-EFC1-483F-B1CB-FAA67E9DD57F}" dt="2023-04-24T05:19:32.923" v="10525" actId="2711"/>
          <ac:spMkLst>
            <pc:docMk/>
            <pc:sldMk cId="2537259196" sldId="296"/>
            <ac:spMk id="6" creationId="{1C139C71-43D8-DA15-F46A-8598CDF1F78A}"/>
          </ac:spMkLst>
        </pc:spChg>
        <pc:spChg chg="mod topLvl">
          <ac:chgData name="Nino Philip Ramones" userId="1068934f-e3b4-4e88-ba23-4cb57230c594" providerId="ADAL" clId="{4B2DD62C-EFC1-483F-B1CB-FAA67E9DD57F}" dt="2023-04-24T05:20:33.835" v="10536" actId="20577"/>
          <ac:spMkLst>
            <pc:docMk/>
            <pc:sldMk cId="2537259196" sldId="296"/>
            <ac:spMk id="12" creationId="{A03D9DDB-0911-CCC6-289E-FE03CE9C7E57}"/>
          </ac:spMkLst>
        </pc:spChg>
        <pc:spChg chg="add del mod">
          <ac:chgData name="Nino Philip Ramones" userId="1068934f-e3b4-4e88-ba23-4cb57230c594" providerId="ADAL" clId="{4B2DD62C-EFC1-483F-B1CB-FAA67E9DD57F}" dt="2023-04-21T16:31:29.433" v="9372" actId="478"/>
          <ac:spMkLst>
            <pc:docMk/>
            <pc:sldMk cId="2537259196" sldId="296"/>
            <ac:spMk id="13" creationId="{461DEFD1-4B1E-6348-6934-8805E77ADD0D}"/>
          </ac:spMkLst>
        </pc:spChg>
        <pc:spChg chg="mod">
          <ac:chgData name="Nino Philip Ramones" userId="1068934f-e3b4-4e88-ba23-4cb57230c594" providerId="ADAL" clId="{4B2DD62C-EFC1-483F-B1CB-FAA67E9DD57F}" dt="2023-04-26T05:38:18.762" v="13843"/>
          <ac:spMkLst>
            <pc:docMk/>
            <pc:sldMk cId="2537259196" sldId="296"/>
            <ac:spMk id="16" creationId="{A3BAC09E-0620-C8AE-9C94-42308ABEF34F}"/>
          </ac:spMkLst>
        </pc:spChg>
        <pc:spChg chg="mod">
          <ac:chgData name="Nino Philip Ramones" userId="1068934f-e3b4-4e88-ba23-4cb57230c594" providerId="ADAL" clId="{4B2DD62C-EFC1-483F-B1CB-FAA67E9DD57F}" dt="2023-04-26T05:38:18.762" v="13843"/>
          <ac:spMkLst>
            <pc:docMk/>
            <pc:sldMk cId="2537259196" sldId="296"/>
            <ac:spMk id="17" creationId="{5392992B-A913-CB9B-5F10-05750D0D317A}"/>
          </ac:spMkLst>
        </pc:spChg>
        <pc:grpChg chg="add del mod">
          <ac:chgData name="Nino Philip Ramones" userId="1068934f-e3b4-4e88-ba23-4cb57230c594" providerId="ADAL" clId="{4B2DD62C-EFC1-483F-B1CB-FAA67E9DD57F}" dt="2023-04-21T16:22:54.783" v="8878" actId="165"/>
          <ac:grpSpMkLst>
            <pc:docMk/>
            <pc:sldMk cId="2537259196" sldId="296"/>
            <ac:grpSpMk id="11" creationId="{904E5EB6-6065-4697-C7AB-7EBA5701D4F4}"/>
          </ac:grpSpMkLst>
        </pc:grpChg>
        <pc:grpChg chg="add mod">
          <ac:chgData name="Nino Philip Ramones" userId="1068934f-e3b4-4e88-ba23-4cb57230c594" providerId="ADAL" clId="{4B2DD62C-EFC1-483F-B1CB-FAA67E9DD57F}" dt="2023-04-26T05:38:18.762" v="13843"/>
          <ac:grpSpMkLst>
            <pc:docMk/>
            <pc:sldMk cId="2537259196" sldId="296"/>
            <ac:grpSpMk id="14" creationId="{1C37A4CB-A049-0D85-3997-CFC3BF9E7707}"/>
          </ac:grpSpMkLst>
        </pc:grpChg>
        <pc:grpChg chg="del">
          <ac:chgData name="Nino Philip Ramones" userId="1068934f-e3b4-4e88-ba23-4cb57230c594" providerId="ADAL" clId="{4B2DD62C-EFC1-483F-B1CB-FAA67E9DD57F}" dt="2023-04-26T05:38:18.304" v="13842" actId="478"/>
          <ac:grpSpMkLst>
            <pc:docMk/>
            <pc:sldMk cId="2537259196" sldId="296"/>
            <ac:grpSpMk id="23" creationId="{549B3123-B396-A250-DC98-E1EC3957F1F1}"/>
          </ac:grpSpMkLst>
        </pc:grpChg>
        <pc:picChg chg="add mod ord topLvl">
          <ac:chgData name="Nino Philip Ramones" userId="1068934f-e3b4-4e88-ba23-4cb57230c594" providerId="ADAL" clId="{4B2DD62C-EFC1-483F-B1CB-FAA67E9DD57F}" dt="2023-04-21T16:31:35.957" v="9376" actId="1035"/>
          <ac:picMkLst>
            <pc:docMk/>
            <pc:sldMk cId="2537259196" sldId="296"/>
            <ac:picMk id="3" creationId="{B36A46FB-4299-282E-0275-8EB8B4DA81E8}"/>
          </ac:picMkLst>
        </pc:picChg>
        <pc:picChg chg="del">
          <ac:chgData name="Nino Philip Ramones" userId="1068934f-e3b4-4e88-ba23-4cb57230c594" providerId="ADAL" clId="{4B2DD62C-EFC1-483F-B1CB-FAA67E9DD57F}" dt="2023-04-21T15:41:35.190" v="8632" actId="478"/>
          <ac:picMkLst>
            <pc:docMk/>
            <pc:sldMk cId="2537259196" sldId="296"/>
            <ac:picMk id="4" creationId="{29A2D700-EA5F-80F4-B22F-1134313F5604}"/>
          </ac:picMkLst>
        </pc:picChg>
        <pc:picChg chg="add del mod">
          <ac:chgData name="Nino Philip Ramones" userId="1068934f-e3b4-4e88-ba23-4cb57230c594" providerId="ADAL" clId="{4B2DD62C-EFC1-483F-B1CB-FAA67E9DD57F}" dt="2023-04-21T15:43:01.748" v="8651" actId="478"/>
          <ac:picMkLst>
            <pc:docMk/>
            <pc:sldMk cId="2537259196" sldId="296"/>
            <ac:picMk id="8" creationId="{13EF8467-5E57-97F0-4BF2-E4192B80CA1F}"/>
          </ac:picMkLst>
        </pc:picChg>
        <pc:picChg chg="add mod ord topLvl">
          <ac:chgData name="Nino Philip Ramones" userId="1068934f-e3b4-4e88-ba23-4cb57230c594" providerId="ADAL" clId="{4B2DD62C-EFC1-483F-B1CB-FAA67E9DD57F}" dt="2023-04-21T16:33:14.472" v="9469" actId="1036"/>
          <ac:picMkLst>
            <pc:docMk/>
            <pc:sldMk cId="2537259196" sldId="296"/>
            <ac:picMk id="10" creationId="{70B174C5-E25D-B925-5071-3541357284AD}"/>
          </ac:picMkLst>
        </pc:picChg>
        <pc:cxnChg chg="mod">
          <ac:chgData name="Nino Philip Ramones" userId="1068934f-e3b4-4e88-ba23-4cb57230c594" providerId="ADAL" clId="{4B2DD62C-EFC1-483F-B1CB-FAA67E9DD57F}" dt="2023-04-26T05:38:18.762" v="13843"/>
          <ac:cxnSpMkLst>
            <pc:docMk/>
            <pc:sldMk cId="2537259196" sldId="296"/>
            <ac:cxnSpMk id="15" creationId="{76885415-A0B8-444E-DF25-EBA8403135E5}"/>
          </ac:cxnSpMkLst>
        </pc:cxnChg>
      </pc:sldChg>
      <pc:sldChg chg="addSp delSp modSp add mod">
        <pc:chgData name="Nino Philip Ramones" userId="1068934f-e3b4-4e88-ba23-4cb57230c594" providerId="ADAL" clId="{4B2DD62C-EFC1-483F-B1CB-FAA67E9DD57F}" dt="2023-04-26T05:38:22.993" v="13845"/>
        <pc:sldMkLst>
          <pc:docMk/>
          <pc:sldMk cId="1744944240" sldId="297"/>
        </pc:sldMkLst>
        <pc:spChg chg="add del">
          <ac:chgData name="Nino Philip Ramones" userId="1068934f-e3b4-4e88-ba23-4cb57230c594" providerId="ADAL" clId="{4B2DD62C-EFC1-483F-B1CB-FAA67E9DD57F}" dt="2023-04-24T05:16:19.170" v="10488" actId="22"/>
          <ac:spMkLst>
            <pc:docMk/>
            <pc:sldMk cId="1744944240" sldId="297"/>
            <ac:spMk id="4" creationId="{F9409027-6C8D-2B71-40BE-E2329B8C45BA}"/>
          </ac:spMkLst>
        </pc:spChg>
        <pc:spChg chg="mod">
          <ac:chgData name="Nino Philip Ramones" userId="1068934f-e3b4-4e88-ba23-4cb57230c594" providerId="ADAL" clId="{4B2DD62C-EFC1-483F-B1CB-FAA67E9DD57F}" dt="2023-04-21T16:59:41.199" v="9521" actId="14100"/>
          <ac:spMkLst>
            <pc:docMk/>
            <pc:sldMk cId="1744944240" sldId="297"/>
            <ac:spMk id="5" creationId="{45567646-CEBA-E0B1-CEB9-3A4D013C08D0}"/>
          </ac:spMkLst>
        </pc:spChg>
        <pc:spChg chg="mod">
          <ac:chgData name="Nino Philip Ramones" userId="1068934f-e3b4-4e88-ba23-4cb57230c594" providerId="ADAL" clId="{4B2DD62C-EFC1-483F-B1CB-FAA67E9DD57F}" dt="2023-04-26T05:01:53.133" v="11570" actId="2711"/>
          <ac:spMkLst>
            <pc:docMk/>
            <pc:sldMk cId="1744944240" sldId="297"/>
            <ac:spMk id="6" creationId="{1C139C71-43D8-DA15-F46A-8598CDF1F78A}"/>
          </ac:spMkLst>
        </pc:spChg>
        <pc:spChg chg="add mod">
          <ac:chgData name="Nino Philip Ramones" userId="1068934f-e3b4-4e88-ba23-4cb57230c594" providerId="ADAL" clId="{4B2DD62C-EFC1-483F-B1CB-FAA67E9DD57F}" dt="2023-04-26T05:02:15.251" v="11571" actId="2711"/>
          <ac:spMkLst>
            <pc:docMk/>
            <pc:sldMk cId="1744944240" sldId="297"/>
            <ac:spMk id="7" creationId="{A7BED872-A387-6F58-8AAE-5B396C0E5BAE}"/>
          </ac:spMkLst>
        </pc:spChg>
        <pc:spChg chg="del">
          <ac:chgData name="Nino Philip Ramones" userId="1068934f-e3b4-4e88-ba23-4cb57230c594" providerId="ADAL" clId="{4B2DD62C-EFC1-483F-B1CB-FAA67E9DD57F}" dt="2023-04-24T03:14:25.625" v="10230" actId="478"/>
          <ac:spMkLst>
            <pc:docMk/>
            <pc:sldMk cId="1744944240" sldId="297"/>
            <ac:spMk id="12" creationId="{A03D9DDB-0911-CCC6-289E-FE03CE9C7E57}"/>
          </ac:spMkLst>
        </pc:spChg>
        <pc:spChg chg="mod">
          <ac:chgData name="Nino Philip Ramones" userId="1068934f-e3b4-4e88-ba23-4cb57230c594" providerId="ADAL" clId="{4B2DD62C-EFC1-483F-B1CB-FAA67E9DD57F}" dt="2023-04-26T05:38:22.993" v="13845"/>
          <ac:spMkLst>
            <pc:docMk/>
            <pc:sldMk cId="1744944240" sldId="297"/>
            <ac:spMk id="13" creationId="{C3C30D26-AAFE-4EDB-061B-DBAF47F46587}"/>
          </ac:spMkLst>
        </pc:spChg>
        <pc:spChg chg="mod">
          <ac:chgData name="Nino Philip Ramones" userId="1068934f-e3b4-4e88-ba23-4cb57230c594" providerId="ADAL" clId="{4B2DD62C-EFC1-483F-B1CB-FAA67E9DD57F}" dt="2023-04-26T05:38:22.993" v="13845"/>
          <ac:spMkLst>
            <pc:docMk/>
            <pc:sldMk cId="1744944240" sldId="297"/>
            <ac:spMk id="14" creationId="{FDD7E40C-8D5B-404E-9C42-2A5189D94BD7}"/>
          </ac:spMkLst>
        </pc:spChg>
        <pc:grpChg chg="add mod">
          <ac:chgData name="Nino Philip Ramones" userId="1068934f-e3b4-4e88-ba23-4cb57230c594" providerId="ADAL" clId="{4B2DD62C-EFC1-483F-B1CB-FAA67E9DD57F}" dt="2023-04-24T05:23:15.058" v="10766" actId="12788"/>
          <ac:grpSpMkLst>
            <pc:docMk/>
            <pc:sldMk cId="1744944240" sldId="297"/>
            <ac:grpSpMk id="8" creationId="{016848EA-30C2-590E-8E4C-26CC214E7DEF}"/>
          </ac:grpSpMkLst>
        </pc:grpChg>
        <pc:grpChg chg="add mod">
          <ac:chgData name="Nino Philip Ramones" userId="1068934f-e3b4-4e88-ba23-4cb57230c594" providerId="ADAL" clId="{4B2DD62C-EFC1-483F-B1CB-FAA67E9DD57F}" dt="2023-04-26T05:38:22.993" v="13845"/>
          <ac:grpSpMkLst>
            <pc:docMk/>
            <pc:sldMk cId="1744944240" sldId="297"/>
            <ac:grpSpMk id="9" creationId="{7F49B019-2F1C-F0A2-045D-E5B903635C45}"/>
          </ac:grpSpMkLst>
        </pc:grpChg>
        <pc:grpChg chg="del">
          <ac:chgData name="Nino Philip Ramones" userId="1068934f-e3b4-4e88-ba23-4cb57230c594" providerId="ADAL" clId="{4B2DD62C-EFC1-483F-B1CB-FAA67E9DD57F}" dt="2023-04-26T05:38:22.368" v="13844" actId="478"/>
          <ac:grpSpMkLst>
            <pc:docMk/>
            <pc:sldMk cId="1744944240" sldId="297"/>
            <ac:grpSpMk id="23" creationId="{549B3123-B396-A250-DC98-E1EC3957F1F1}"/>
          </ac:grpSpMkLst>
        </pc:grpChg>
        <pc:picChg chg="del">
          <ac:chgData name="Nino Philip Ramones" userId="1068934f-e3b4-4e88-ba23-4cb57230c594" providerId="ADAL" clId="{4B2DD62C-EFC1-483F-B1CB-FAA67E9DD57F}" dt="2023-04-21T16:55:41.651" v="9515" actId="478"/>
          <ac:picMkLst>
            <pc:docMk/>
            <pc:sldMk cId="1744944240" sldId="297"/>
            <ac:picMk id="3" creationId="{B36A46FB-4299-282E-0275-8EB8B4DA81E8}"/>
          </ac:picMkLst>
        </pc:picChg>
        <pc:picChg chg="del">
          <ac:chgData name="Nino Philip Ramones" userId="1068934f-e3b4-4e88-ba23-4cb57230c594" providerId="ADAL" clId="{4B2DD62C-EFC1-483F-B1CB-FAA67E9DD57F}" dt="2023-04-21T16:55:41.651" v="9515" actId="478"/>
          <ac:picMkLst>
            <pc:docMk/>
            <pc:sldMk cId="1744944240" sldId="297"/>
            <ac:picMk id="10" creationId="{70B174C5-E25D-B925-5071-3541357284AD}"/>
          </ac:picMkLst>
        </pc:picChg>
        <pc:picChg chg="add mod">
          <ac:chgData name="Nino Philip Ramones" userId="1068934f-e3b4-4e88-ba23-4cb57230c594" providerId="ADAL" clId="{4B2DD62C-EFC1-483F-B1CB-FAA67E9DD57F}" dt="2023-04-24T05:21:26.339" v="10550" actId="1036"/>
          <ac:picMkLst>
            <pc:docMk/>
            <pc:sldMk cId="1744944240" sldId="297"/>
            <ac:picMk id="1026" creationId="{13AB6467-3D09-41EE-55D4-C2F122EBF408}"/>
          </ac:picMkLst>
        </pc:picChg>
        <pc:picChg chg="add mod">
          <ac:chgData name="Nino Philip Ramones" userId="1068934f-e3b4-4e88-ba23-4cb57230c594" providerId="ADAL" clId="{4B2DD62C-EFC1-483F-B1CB-FAA67E9DD57F}" dt="2023-04-24T05:21:26.339" v="10550" actId="1036"/>
          <ac:picMkLst>
            <pc:docMk/>
            <pc:sldMk cId="1744944240" sldId="297"/>
            <ac:picMk id="1028" creationId="{FFC43D14-6F9A-6420-BBEF-D87E0041EAF1}"/>
          </ac:picMkLst>
        </pc:picChg>
        <pc:cxnChg chg="mod">
          <ac:chgData name="Nino Philip Ramones" userId="1068934f-e3b4-4e88-ba23-4cb57230c594" providerId="ADAL" clId="{4B2DD62C-EFC1-483F-B1CB-FAA67E9DD57F}" dt="2023-04-26T05:38:22.993" v="13845"/>
          <ac:cxnSpMkLst>
            <pc:docMk/>
            <pc:sldMk cId="1744944240" sldId="297"/>
            <ac:cxnSpMk id="11" creationId="{D431CF7E-EB9C-BCB3-04DB-5198608DBEA6}"/>
          </ac:cxnSpMkLst>
        </pc:cxnChg>
      </pc:sldChg>
      <pc:sldChg chg="del">
        <pc:chgData name="Nino Philip Ramones" userId="1068934f-e3b4-4e88-ba23-4cb57230c594" providerId="ADAL" clId="{4B2DD62C-EFC1-483F-B1CB-FAA67E9DD57F}" dt="2023-04-21T11:30:46.961" v="1257" actId="47"/>
        <pc:sldMkLst>
          <pc:docMk/>
          <pc:sldMk cId="3948325816" sldId="297"/>
        </pc:sldMkLst>
      </pc:sldChg>
      <pc:sldChg chg="addSp delSp modSp add mod">
        <pc:chgData name="Nino Philip Ramones" userId="1068934f-e3b4-4e88-ba23-4cb57230c594" providerId="ADAL" clId="{4B2DD62C-EFC1-483F-B1CB-FAA67E9DD57F}" dt="2023-04-26T05:38:27.426" v="13847"/>
        <pc:sldMkLst>
          <pc:docMk/>
          <pc:sldMk cId="640533113" sldId="298"/>
        </pc:sldMkLst>
        <pc:spChg chg="add mod">
          <ac:chgData name="Nino Philip Ramones" userId="1068934f-e3b4-4e88-ba23-4cb57230c594" providerId="ADAL" clId="{4B2DD62C-EFC1-483F-B1CB-FAA67E9DD57F}" dt="2023-04-26T05:06:24.600" v="11592" actId="20577"/>
          <ac:spMkLst>
            <pc:docMk/>
            <pc:sldMk cId="640533113" sldId="298"/>
            <ac:spMk id="4" creationId="{2E9F7546-4528-E9AE-8AA7-A5D441E27CA1}"/>
          </ac:spMkLst>
        </pc:spChg>
        <pc:spChg chg="mod">
          <ac:chgData name="Nino Philip Ramones" userId="1068934f-e3b4-4e88-ba23-4cb57230c594" providerId="ADAL" clId="{4B2DD62C-EFC1-483F-B1CB-FAA67E9DD57F}" dt="2023-04-26T04:48:47.349" v="10793" actId="20577"/>
          <ac:spMkLst>
            <pc:docMk/>
            <pc:sldMk cId="640533113" sldId="298"/>
            <ac:spMk id="5" creationId="{45567646-CEBA-E0B1-CEB9-3A4D013C08D0}"/>
          </ac:spMkLst>
        </pc:spChg>
        <pc:spChg chg="del mod topLvl">
          <ac:chgData name="Nino Philip Ramones" userId="1068934f-e3b4-4e88-ba23-4cb57230c594" providerId="ADAL" clId="{4B2DD62C-EFC1-483F-B1CB-FAA67E9DD57F}" dt="2023-04-26T04:49:16.410" v="10802" actId="478"/>
          <ac:spMkLst>
            <pc:docMk/>
            <pc:sldMk cId="640533113" sldId="298"/>
            <ac:spMk id="6" creationId="{1C139C71-43D8-DA15-F46A-8598CDF1F78A}"/>
          </ac:spMkLst>
        </pc:spChg>
        <pc:spChg chg="del mod topLvl">
          <ac:chgData name="Nino Philip Ramones" userId="1068934f-e3b4-4e88-ba23-4cb57230c594" providerId="ADAL" clId="{4B2DD62C-EFC1-483F-B1CB-FAA67E9DD57F}" dt="2023-04-26T04:49:00.990" v="10795" actId="478"/>
          <ac:spMkLst>
            <pc:docMk/>
            <pc:sldMk cId="640533113" sldId="298"/>
            <ac:spMk id="7" creationId="{A7BED872-A387-6F58-8AAE-5B396C0E5BAE}"/>
          </ac:spMkLst>
        </pc:spChg>
        <pc:spChg chg="add mod">
          <ac:chgData name="Nino Philip Ramones" userId="1068934f-e3b4-4e88-ba23-4cb57230c594" providerId="ADAL" clId="{4B2DD62C-EFC1-483F-B1CB-FAA67E9DD57F}" dt="2023-04-26T05:06:16.269" v="11583" actId="2711"/>
          <ac:spMkLst>
            <pc:docMk/>
            <pc:sldMk cId="640533113" sldId="298"/>
            <ac:spMk id="9" creationId="{975C57E1-5C3E-828F-DF3F-3F1FFBE17C0D}"/>
          </ac:spMkLst>
        </pc:spChg>
        <pc:spChg chg="mod">
          <ac:chgData name="Nino Philip Ramones" userId="1068934f-e3b4-4e88-ba23-4cb57230c594" providerId="ADAL" clId="{4B2DD62C-EFC1-483F-B1CB-FAA67E9DD57F}" dt="2023-04-26T05:38:27.426" v="13847"/>
          <ac:spMkLst>
            <pc:docMk/>
            <pc:sldMk cId="640533113" sldId="298"/>
            <ac:spMk id="12" creationId="{2BF58D53-12CF-24F3-2C1B-28EA1B7FF40B}"/>
          </ac:spMkLst>
        </pc:spChg>
        <pc:spChg chg="mod">
          <ac:chgData name="Nino Philip Ramones" userId="1068934f-e3b4-4e88-ba23-4cb57230c594" providerId="ADAL" clId="{4B2DD62C-EFC1-483F-B1CB-FAA67E9DD57F}" dt="2023-04-26T05:38:27.426" v="13847"/>
          <ac:spMkLst>
            <pc:docMk/>
            <pc:sldMk cId="640533113" sldId="298"/>
            <ac:spMk id="13" creationId="{1228EB10-06DC-72FB-D72D-DC01AD938705}"/>
          </ac:spMkLst>
        </pc:spChg>
        <pc:grpChg chg="del">
          <ac:chgData name="Nino Philip Ramones" userId="1068934f-e3b4-4e88-ba23-4cb57230c594" providerId="ADAL" clId="{4B2DD62C-EFC1-483F-B1CB-FAA67E9DD57F}" dt="2023-04-26T04:48:54.409" v="10794" actId="165"/>
          <ac:grpSpMkLst>
            <pc:docMk/>
            <pc:sldMk cId="640533113" sldId="298"/>
            <ac:grpSpMk id="8" creationId="{016848EA-30C2-590E-8E4C-26CC214E7DEF}"/>
          </ac:grpSpMkLst>
        </pc:grpChg>
        <pc:grpChg chg="add mod">
          <ac:chgData name="Nino Philip Ramones" userId="1068934f-e3b4-4e88-ba23-4cb57230c594" providerId="ADAL" clId="{4B2DD62C-EFC1-483F-B1CB-FAA67E9DD57F}" dt="2023-04-26T05:38:27.426" v="13847"/>
          <ac:grpSpMkLst>
            <pc:docMk/>
            <pc:sldMk cId="640533113" sldId="298"/>
            <ac:grpSpMk id="10" creationId="{D5A9A1D5-6F57-CDDF-89B4-BFC55CFF6B52}"/>
          </ac:grpSpMkLst>
        </pc:grpChg>
        <pc:grpChg chg="del">
          <ac:chgData name="Nino Philip Ramones" userId="1068934f-e3b4-4e88-ba23-4cb57230c594" providerId="ADAL" clId="{4B2DD62C-EFC1-483F-B1CB-FAA67E9DD57F}" dt="2023-04-26T05:38:27.023" v="13846" actId="478"/>
          <ac:grpSpMkLst>
            <pc:docMk/>
            <pc:sldMk cId="640533113" sldId="298"/>
            <ac:grpSpMk id="23" creationId="{549B3123-B396-A250-DC98-E1EC3957F1F1}"/>
          </ac:grpSpMkLst>
        </pc:grpChg>
        <pc:picChg chg="add mod">
          <ac:chgData name="Nino Philip Ramones" userId="1068934f-e3b4-4e88-ba23-4cb57230c594" providerId="ADAL" clId="{4B2DD62C-EFC1-483F-B1CB-FAA67E9DD57F}" dt="2023-04-26T05:01:19.268" v="11569" actId="12788"/>
          <ac:picMkLst>
            <pc:docMk/>
            <pc:sldMk cId="640533113" sldId="298"/>
            <ac:picMk id="3" creationId="{B06B823E-997B-6601-D5B2-8DDC959ABE00}"/>
          </ac:picMkLst>
        </pc:picChg>
        <pc:picChg chg="del">
          <ac:chgData name="Nino Philip Ramones" userId="1068934f-e3b4-4e88-ba23-4cb57230c594" providerId="ADAL" clId="{4B2DD62C-EFC1-483F-B1CB-FAA67E9DD57F}" dt="2023-04-26T04:49:11.112" v="10801" actId="478"/>
          <ac:picMkLst>
            <pc:docMk/>
            <pc:sldMk cId="640533113" sldId="298"/>
            <ac:picMk id="1026" creationId="{13AB6467-3D09-41EE-55D4-C2F122EBF408}"/>
          </ac:picMkLst>
        </pc:picChg>
        <pc:picChg chg="del">
          <ac:chgData name="Nino Philip Ramones" userId="1068934f-e3b4-4e88-ba23-4cb57230c594" providerId="ADAL" clId="{4B2DD62C-EFC1-483F-B1CB-FAA67E9DD57F}" dt="2023-04-26T04:49:11.112" v="10801" actId="478"/>
          <ac:picMkLst>
            <pc:docMk/>
            <pc:sldMk cId="640533113" sldId="298"/>
            <ac:picMk id="1028" creationId="{FFC43D14-6F9A-6420-BBEF-D87E0041EAF1}"/>
          </ac:picMkLst>
        </pc:picChg>
        <pc:cxnChg chg="mod">
          <ac:chgData name="Nino Philip Ramones" userId="1068934f-e3b4-4e88-ba23-4cb57230c594" providerId="ADAL" clId="{4B2DD62C-EFC1-483F-B1CB-FAA67E9DD57F}" dt="2023-04-26T05:38:27.426" v="13847"/>
          <ac:cxnSpMkLst>
            <pc:docMk/>
            <pc:sldMk cId="640533113" sldId="298"/>
            <ac:cxnSpMk id="11" creationId="{2CDF3FB2-DCAE-3C1A-CEC7-12A5FB84DBB1}"/>
          </ac:cxnSpMkLst>
        </pc:cxnChg>
      </pc:sldChg>
      <pc:sldChg chg="new del">
        <pc:chgData name="Nino Philip Ramones" userId="1068934f-e3b4-4e88-ba23-4cb57230c594" providerId="ADAL" clId="{4B2DD62C-EFC1-483F-B1CB-FAA67E9DD57F}" dt="2023-04-26T04:48:36.542" v="10768" actId="680"/>
        <pc:sldMkLst>
          <pc:docMk/>
          <pc:sldMk cId="894616684" sldId="298"/>
        </pc:sldMkLst>
      </pc:sldChg>
      <pc:sldChg chg="del">
        <pc:chgData name="Nino Philip Ramones" userId="1068934f-e3b4-4e88-ba23-4cb57230c594" providerId="ADAL" clId="{4B2DD62C-EFC1-483F-B1CB-FAA67E9DD57F}" dt="2023-04-21T11:30:46.961" v="1257" actId="47"/>
        <pc:sldMkLst>
          <pc:docMk/>
          <pc:sldMk cId="3617745255" sldId="298"/>
        </pc:sldMkLst>
      </pc:sldChg>
      <pc:sldChg chg="addSp delSp modSp add mod">
        <pc:chgData name="Nino Philip Ramones" userId="1068934f-e3b4-4e88-ba23-4cb57230c594" providerId="ADAL" clId="{4B2DD62C-EFC1-483F-B1CB-FAA67E9DD57F}" dt="2023-04-26T05:38:32.702" v="13849"/>
        <pc:sldMkLst>
          <pc:docMk/>
          <pc:sldMk cId="2925294506" sldId="299"/>
        </pc:sldMkLst>
        <pc:spChg chg="mod">
          <ac:chgData name="Nino Philip Ramones" userId="1068934f-e3b4-4e88-ba23-4cb57230c594" providerId="ADAL" clId="{4B2DD62C-EFC1-483F-B1CB-FAA67E9DD57F}" dt="2023-04-26T05:16:04.771" v="12734" actId="20577"/>
          <ac:spMkLst>
            <pc:docMk/>
            <pc:sldMk cId="2925294506" sldId="299"/>
            <ac:spMk id="4" creationId="{2E9F7546-4528-E9AE-8AA7-A5D441E27CA1}"/>
          </ac:spMkLst>
        </pc:spChg>
        <pc:spChg chg="mod">
          <ac:chgData name="Nino Philip Ramones" userId="1068934f-e3b4-4e88-ba23-4cb57230c594" providerId="ADAL" clId="{4B2DD62C-EFC1-483F-B1CB-FAA67E9DD57F}" dt="2023-04-26T05:08:47.329" v="11850" actId="20577"/>
          <ac:spMkLst>
            <pc:docMk/>
            <pc:sldMk cId="2925294506" sldId="299"/>
            <ac:spMk id="5" creationId="{45567646-CEBA-E0B1-CEB9-3A4D013C08D0}"/>
          </ac:spMkLst>
        </pc:spChg>
        <pc:spChg chg="mod">
          <ac:chgData name="Nino Philip Ramones" userId="1068934f-e3b4-4e88-ba23-4cb57230c594" providerId="ADAL" clId="{4B2DD62C-EFC1-483F-B1CB-FAA67E9DD57F}" dt="2023-04-26T05:11:07.324" v="12180" actId="2711"/>
          <ac:spMkLst>
            <pc:docMk/>
            <pc:sldMk cId="2925294506" sldId="299"/>
            <ac:spMk id="9" creationId="{975C57E1-5C3E-828F-DF3F-3F1FFBE17C0D}"/>
          </ac:spMkLst>
        </pc:spChg>
        <pc:spChg chg="mod">
          <ac:chgData name="Nino Philip Ramones" userId="1068934f-e3b4-4e88-ba23-4cb57230c594" providerId="ADAL" clId="{4B2DD62C-EFC1-483F-B1CB-FAA67E9DD57F}" dt="2023-04-26T05:38:32.702" v="13849"/>
          <ac:spMkLst>
            <pc:docMk/>
            <pc:sldMk cId="2925294506" sldId="299"/>
            <ac:spMk id="10" creationId="{3FE871B0-4738-D553-8157-752BC01D4C5A}"/>
          </ac:spMkLst>
        </pc:spChg>
        <pc:spChg chg="mod">
          <ac:chgData name="Nino Philip Ramones" userId="1068934f-e3b4-4e88-ba23-4cb57230c594" providerId="ADAL" clId="{4B2DD62C-EFC1-483F-B1CB-FAA67E9DD57F}" dt="2023-04-26T05:38:32.702" v="13849"/>
          <ac:spMkLst>
            <pc:docMk/>
            <pc:sldMk cId="2925294506" sldId="299"/>
            <ac:spMk id="11" creationId="{BB3878BA-B464-C515-A159-FA178D11A918}"/>
          </ac:spMkLst>
        </pc:spChg>
        <pc:grpChg chg="add mod">
          <ac:chgData name="Nino Philip Ramones" userId="1068934f-e3b4-4e88-ba23-4cb57230c594" providerId="ADAL" clId="{4B2DD62C-EFC1-483F-B1CB-FAA67E9DD57F}" dt="2023-04-26T05:38:32.702" v="13849"/>
          <ac:grpSpMkLst>
            <pc:docMk/>
            <pc:sldMk cId="2925294506" sldId="299"/>
            <ac:grpSpMk id="7" creationId="{3974A265-C9F8-4135-1FA3-150C37A94EB4}"/>
          </ac:grpSpMkLst>
        </pc:grpChg>
        <pc:grpChg chg="del">
          <ac:chgData name="Nino Philip Ramones" userId="1068934f-e3b4-4e88-ba23-4cb57230c594" providerId="ADAL" clId="{4B2DD62C-EFC1-483F-B1CB-FAA67E9DD57F}" dt="2023-04-26T05:38:32.017" v="13848" actId="478"/>
          <ac:grpSpMkLst>
            <pc:docMk/>
            <pc:sldMk cId="2925294506" sldId="299"/>
            <ac:grpSpMk id="23" creationId="{549B3123-B396-A250-DC98-E1EC3957F1F1}"/>
          </ac:grpSpMkLst>
        </pc:grpChg>
        <pc:picChg chg="add mod">
          <ac:chgData name="Nino Philip Ramones" userId="1068934f-e3b4-4e88-ba23-4cb57230c594" providerId="ADAL" clId="{4B2DD62C-EFC1-483F-B1CB-FAA67E9DD57F}" dt="2023-04-26T05:07:09.245" v="11599" actId="1076"/>
          <ac:picMkLst>
            <pc:docMk/>
            <pc:sldMk cId="2925294506" sldId="299"/>
            <ac:picMk id="6" creationId="{A578E83E-5CAE-86C7-C076-A249AF8B713C}"/>
          </ac:picMkLst>
        </pc:picChg>
        <pc:cxnChg chg="mod">
          <ac:chgData name="Nino Philip Ramones" userId="1068934f-e3b4-4e88-ba23-4cb57230c594" providerId="ADAL" clId="{4B2DD62C-EFC1-483F-B1CB-FAA67E9DD57F}" dt="2023-04-26T05:38:32.702" v="13849"/>
          <ac:cxnSpMkLst>
            <pc:docMk/>
            <pc:sldMk cId="2925294506" sldId="299"/>
            <ac:cxnSpMk id="8" creationId="{CDDC0FC1-6C1B-DD39-7E21-00D4EEB69D97}"/>
          </ac:cxnSpMkLst>
        </pc:cxnChg>
      </pc:sldChg>
      <pc:sldChg chg="del">
        <pc:chgData name="Nino Philip Ramones" userId="1068934f-e3b4-4e88-ba23-4cb57230c594" providerId="ADAL" clId="{4B2DD62C-EFC1-483F-B1CB-FAA67E9DD57F}" dt="2023-04-21T11:30:46.961" v="1257" actId="47"/>
        <pc:sldMkLst>
          <pc:docMk/>
          <pc:sldMk cId="3399729785" sldId="299"/>
        </pc:sldMkLst>
      </pc:sldChg>
      <pc:sldChg chg="addSp delSp modSp add mod">
        <pc:chgData name="Nino Philip Ramones" userId="1068934f-e3b4-4e88-ba23-4cb57230c594" providerId="ADAL" clId="{4B2DD62C-EFC1-483F-B1CB-FAA67E9DD57F}" dt="2023-04-26T05:38:40.231" v="13852"/>
        <pc:sldMkLst>
          <pc:docMk/>
          <pc:sldMk cId="3960663401" sldId="300"/>
        </pc:sldMkLst>
        <pc:spChg chg="mod">
          <ac:chgData name="Nino Philip Ramones" userId="1068934f-e3b4-4e88-ba23-4cb57230c594" providerId="ADAL" clId="{4B2DD62C-EFC1-483F-B1CB-FAA67E9DD57F}" dt="2023-04-26T05:16:09.103" v="12736" actId="20577"/>
          <ac:spMkLst>
            <pc:docMk/>
            <pc:sldMk cId="3960663401" sldId="300"/>
            <ac:spMk id="4" creationId="{2E9F7546-4528-E9AE-8AA7-A5D441E27CA1}"/>
          </ac:spMkLst>
        </pc:spChg>
        <pc:spChg chg="mod">
          <ac:chgData name="Nino Philip Ramones" userId="1068934f-e3b4-4e88-ba23-4cb57230c594" providerId="ADAL" clId="{4B2DD62C-EFC1-483F-B1CB-FAA67E9DD57F}" dt="2023-04-26T05:11:49.253" v="12190" actId="20577"/>
          <ac:spMkLst>
            <pc:docMk/>
            <pc:sldMk cId="3960663401" sldId="300"/>
            <ac:spMk id="5" creationId="{45567646-CEBA-E0B1-CEB9-3A4D013C08D0}"/>
          </ac:spMkLst>
        </pc:spChg>
        <pc:spChg chg="mod">
          <ac:chgData name="Nino Philip Ramones" userId="1068934f-e3b4-4e88-ba23-4cb57230c594" providerId="ADAL" clId="{4B2DD62C-EFC1-483F-B1CB-FAA67E9DD57F}" dt="2023-04-26T05:16:25.517" v="12737" actId="1035"/>
          <ac:spMkLst>
            <pc:docMk/>
            <pc:sldMk cId="3960663401" sldId="300"/>
            <ac:spMk id="9" creationId="{975C57E1-5C3E-828F-DF3F-3F1FFBE17C0D}"/>
          </ac:spMkLst>
        </pc:spChg>
        <pc:spChg chg="mod">
          <ac:chgData name="Nino Philip Ramones" userId="1068934f-e3b4-4e88-ba23-4cb57230c594" providerId="ADAL" clId="{4B2DD62C-EFC1-483F-B1CB-FAA67E9DD57F}" dt="2023-04-26T05:38:40.231" v="13852"/>
          <ac:spMkLst>
            <pc:docMk/>
            <pc:sldMk cId="3960663401" sldId="300"/>
            <ac:spMk id="11" creationId="{576EEB2F-CB19-E7BC-14AD-5B8F32930F3D}"/>
          </ac:spMkLst>
        </pc:spChg>
        <pc:spChg chg="mod">
          <ac:chgData name="Nino Philip Ramones" userId="1068934f-e3b4-4e88-ba23-4cb57230c594" providerId="ADAL" clId="{4B2DD62C-EFC1-483F-B1CB-FAA67E9DD57F}" dt="2023-04-26T05:38:40.231" v="13852"/>
          <ac:spMkLst>
            <pc:docMk/>
            <pc:sldMk cId="3960663401" sldId="300"/>
            <ac:spMk id="12" creationId="{E0282530-3278-ECD9-E8B1-79650CAFA0E9}"/>
          </ac:spMkLst>
        </pc:spChg>
        <pc:spChg chg="mod">
          <ac:chgData name="Nino Philip Ramones" userId="1068934f-e3b4-4e88-ba23-4cb57230c594" providerId="ADAL" clId="{4B2DD62C-EFC1-483F-B1CB-FAA67E9DD57F}" dt="2023-04-26T05:38:37.195" v="13850" actId="6549"/>
          <ac:spMkLst>
            <pc:docMk/>
            <pc:sldMk cId="3960663401" sldId="300"/>
            <ac:spMk id="25" creationId="{9E7AB0F3-07E1-D71F-696D-F1D11D0D61CE}"/>
          </ac:spMkLst>
        </pc:spChg>
        <pc:grpChg chg="add mod">
          <ac:chgData name="Nino Philip Ramones" userId="1068934f-e3b4-4e88-ba23-4cb57230c594" providerId="ADAL" clId="{4B2DD62C-EFC1-483F-B1CB-FAA67E9DD57F}" dt="2023-04-26T05:38:40.231" v="13852"/>
          <ac:grpSpMkLst>
            <pc:docMk/>
            <pc:sldMk cId="3960663401" sldId="300"/>
            <ac:grpSpMk id="8" creationId="{BB3E1622-1EA0-0E98-24F1-7B67ED9ADDEB}"/>
          </ac:grpSpMkLst>
        </pc:grpChg>
        <pc:grpChg chg="del">
          <ac:chgData name="Nino Philip Ramones" userId="1068934f-e3b4-4e88-ba23-4cb57230c594" providerId="ADAL" clId="{4B2DD62C-EFC1-483F-B1CB-FAA67E9DD57F}" dt="2023-04-26T05:38:39.849" v="13851" actId="478"/>
          <ac:grpSpMkLst>
            <pc:docMk/>
            <pc:sldMk cId="3960663401" sldId="300"/>
            <ac:grpSpMk id="23" creationId="{549B3123-B396-A250-DC98-E1EC3957F1F1}"/>
          </ac:grpSpMkLst>
        </pc:grpChg>
        <pc:picChg chg="del">
          <ac:chgData name="Nino Philip Ramones" userId="1068934f-e3b4-4e88-ba23-4cb57230c594" providerId="ADAL" clId="{4B2DD62C-EFC1-483F-B1CB-FAA67E9DD57F}" dt="2023-04-26T05:12:07.221" v="12194" actId="478"/>
          <ac:picMkLst>
            <pc:docMk/>
            <pc:sldMk cId="3960663401" sldId="300"/>
            <ac:picMk id="6" creationId="{A578E83E-5CAE-86C7-C076-A249AF8B713C}"/>
          </ac:picMkLst>
        </pc:picChg>
        <pc:picChg chg="add mod">
          <ac:chgData name="Nino Philip Ramones" userId="1068934f-e3b4-4e88-ba23-4cb57230c594" providerId="ADAL" clId="{4B2DD62C-EFC1-483F-B1CB-FAA67E9DD57F}" dt="2023-04-26T05:15:51.409" v="12731" actId="1036"/>
          <ac:picMkLst>
            <pc:docMk/>
            <pc:sldMk cId="3960663401" sldId="300"/>
            <ac:picMk id="7" creationId="{E5F7042C-07B1-33CC-4966-C4BA4804A042}"/>
          </ac:picMkLst>
        </pc:picChg>
        <pc:cxnChg chg="mod">
          <ac:chgData name="Nino Philip Ramones" userId="1068934f-e3b4-4e88-ba23-4cb57230c594" providerId="ADAL" clId="{4B2DD62C-EFC1-483F-B1CB-FAA67E9DD57F}" dt="2023-04-26T05:38:40.231" v="13852"/>
          <ac:cxnSpMkLst>
            <pc:docMk/>
            <pc:sldMk cId="3960663401" sldId="300"/>
            <ac:cxnSpMk id="10" creationId="{41FAECA0-C485-4D5D-BAD8-3DFBEC7CFE9F}"/>
          </ac:cxnSpMkLst>
        </pc:cxnChg>
      </pc:sldChg>
      <pc:sldChg chg="addSp delSp modSp add mod">
        <pc:chgData name="Nino Philip Ramones" userId="1068934f-e3b4-4e88-ba23-4cb57230c594" providerId="ADAL" clId="{4B2DD62C-EFC1-483F-B1CB-FAA67E9DD57F}" dt="2023-04-26T05:38:44.519" v="13854"/>
        <pc:sldMkLst>
          <pc:docMk/>
          <pc:sldMk cId="1430614379" sldId="301"/>
        </pc:sldMkLst>
        <pc:spChg chg="mod">
          <ac:chgData name="Nino Philip Ramones" userId="1068934f-e3b4-4e88-ba23-4cb57230c594" providerId="ADAL" clId="{4B2DD62C-EFC1-483F-B1CB-FAA67E9DD57F}" dt="2023-04-26T05:20:33.759" v="12883" actId="20577"/>
          <ac:spMkLst>
            <pc:docMk/>
            <pc:sldMk cId="1430614379" sldId="301"/>
            <ac:spMk id="4" creationId="{2E9F7546-4528-E9AE-8AA7-A5D441E27CA1}"/>
          </ac:spMkLst>
        </pc:spChg>
        <pc:spChg chg="mod">
          <ac:chgData name="Nino Philip Ramones" userId="1068934f-e3b4-4e88-ba23-4cb57230c594" providerId="ADAL" clId="{4B2DD62C-EFC1-483F-B1CB-FAA67E9DD57F}" dt="2023-04-26T05:17:41.210" v="12759" actId="20577"/>
          <ac:spMkLst>
            <pc:docMk/>
            <pc:sldMk cId="1430614379" sldId="301"/>
            <ac:spMk id="5" creationId="{45567646-CEBA-E0B1-CEB9-3A4D013C08D0}"/>
          </ac:spMkLst>
        </pc:spChg>
        <pc:spChg chg="del">
          <ac:chgData name="Nino Philip Ramones" userId="1068934f-e3b4-4e88-ba23-4cb57230c594" providerId="ADAL" clId="{4B2DD62C-EFC1-483F-B1CB-FAA67E9DD57F}" dt="2023-04-26T05:19:28.250" v="12782" actId="21"/>
          <ac:spMkLst>
            <pc:docMk/>
            <pc:sldMk cId="1430614379" sldId="301"/>
            <ac:spMk id="9" creationId="{975C57E1-5C3E-828F-DF3F-3F1FFBE17C0D}"/>
          </ac:spMkLst>
        </pc:spChg>
        <pc:spChg chg="mod">
          <ac:chgData name="Nino Philip Ramones" userId="1068934f-e3b4-4e88-ba23-4cb57230c594" providerId="ADAL" clId="{4B2DD62C-EFC1-483F-B1CB-FAA67E9DD57F}" dt="2023-04-26T05:38:44.519" v="13854"/>
          <ac:spMkLst>
            <pc:docMk/>
            <pc:sldMk cId="1430614379" sldId="301"/>
            <ac:spMk id="14" creationId="{DE95A99C-BE4D-7973-3CA3-FA83F5BA6D37}"/>
          </ac:spMkLst>
        </pc:spChg>
        <pc:spChg chg="mod">
          <ac:chgData name="Nino Philip Ramones" userId="1068934f-e3b4-4e88-ba23-4cb57230c594" providerId="ADAL" clId="{4B2DD62C-EFC1-483F-B1CB-FAA67E9DD57F}" dt="2023-04-26T05:38:44.519" v="13854"/>
          <ac:spMkLst>
            <pc:docMk/>
            <pc:sldMk cId="1430614379" sldId="301"/>
            <ac:spMk id="15" creationId="{CB063085-C7F0-4FA9-85C1-8E5782A38968}"/>
          </ac:spMkLst>
        </pc:spChg>
        <pc:grpChg chg="add mod">
          <ac:chgData name="Nino Philip Ramones" userId="1068934f-e3b4-4e88-ba23-4cb57230c594" providerId="ADAL" clId="{4B2DD62C-EFC1-483F-B1CB-FAA67E9DD57F}" dt="2023-04-26T05:26:50.252" v="13556" actId="1036"/>
          <ac:grpSpMkLst>
            <pc:docMk/>
            <pc:sldMk cId="1430614379" sldId="301"/>
            <ac:grpSpMk id="11" creationId="{D88F6BC7-1B75-E35F-5ED3-56244A720E98}"/>
          </ac:grpSpMkLst>
        </pc:grpChg>
        <pc:grpChg chg="add mod">
          <ac:chgData name="Nino Philip Ramones" userId="1068934f-e3b4-4e88-ba23-4cb57230c594" providerId="ADAL" clId="{4B2DD62C-EFC1-483F-B1CB-FAA67E9DD57F}" dt="2023-04-26T05:38:44.519" v="13854"/>
          <ac:grpSpMkLst>
            <pc:docMk/>
            <pc:sldMk cId="1430614379" sldId="301"/>
            <ac:grpSpMk id="12" creationId="{8214AB44-C851-C9E4-FF34-5314B2FAF5CD}"/>
          </ac:grpSpMkLst>
        </pc:grpChg>
        <pc:grpChg chg="del">
          <ac:chgData name="Nino Philip Ramones" userId="1068934f-e3b4-4e88-ba23-4cb57230c594" providerId="ADAL" clId="{4B2DD62C-EFC1-483F-B1CB-FAA67E9DD57F}" dt="2023-04-26T05:38:43.972" v="13853" actId="478"/>
          <ac:grpSpMkLst>
            <pc:docMk/>
            <pc:sldMk cId="1430614379" sldId="301"/>
            <ac:grpSpMk id="23" creationId="{549B3123-B396-A250-DC98-E1EC3957F1F1}"/>
          </ac:grpSpMkLst>
        </pc:grpChg>
        <pc:picChg chg="del">
          <ac:chgData name="Nino Philip Ramones" userId="1068934f-e3b4-4e88-ba23-4cb57230c594" providerId="ADAL" clId="{4B2DD62C-EFC1-483F-B1CB-FAA67E9DD57F}" dt="2023-04-26T05:17:43.825" v="12761" actId="478"/>
          <ac:picMkLst>
            <pc:docMk/>
            <pc:sldMk cId="1430614379" sldId="301"/>
            <ac:picMk id="3" creationId="{B06B823E-997B-6601-D5B2-8DDC959ABE00}"/>
          </ac:picMkLst>
        </pc:picChg>
        <pc:picChg chg="add mod">
          <ac:chgData name="Nino Philip Ramones" userId="1068934f-e3b4-4e88-ba23-4cb57230c594" providerId="ADAL" clId="{4B2DD62C-EFC1-483F-B1CB-FAA67E9DD57F}" dt="2023-04-26T05:18:22.562" v="12774" actId="164"/>
          <ac:picMkLst>
            <pc:docMk/>
            <pc:sldMk cId="1430614379" sldId="301"/>
            <ac:picMk id="6" creationId="{D12938C2-03A9-8FBC-7938-553D155E3983}"/>
          </ac:picMkLst>
        </pc:picChg>
        <pc:picChg chg="del">
          <ac:chgData name="Nino Philip Ramones" userId="1068934f-e3b4-4e88-ba23-4cb57230c594" providerId="ADAL" clId="{4B2DD62C-EFC1-483F-B1CB-FAA67E9DD57F}" dt="2023-04-26T05:17:43.035" v="12760" actId="478"/>
          <ac:picMkLst>
            <pc:docMk/>
            <pc:sldMk cId="1430614379" sldId="301"/>
            <ac:picMk id="7" creationId="{E5F7042C-07B1-33CC-4966-C4BA4804A042}"/>
          </ac:picMkLst>
        </pc:picChg>
        <pc:picChg chg="add mod">
          <ac:chgData name="Nino Philip Ramones" userId="1068934f-e3b4-4e88-ba23-4cb57230c594" providerId="ADAL" clId="{4B2DD62C-EFC1-483F-B1CB-FAA67E9DD57F}" dt="2023-04-26T05:18:22.562" v="12774" actId="164"/>
          <ac:picMkLst>
            <pc:docMk/>
            <pc:sldMk cId="1430614379" sldId="301"/>
            <ac:picMk id="10" creationId="{910BCE4C-C969-A6AD-C540-DDAA554EEE0C}"/>
          </ac:picMkLst>
        </pc:picChg>
        <pc:cxnChg chg="mod">
          <ac:chgData name="Nino Philip Ramones" userId="1068934f-e3b4-4e88-ba23-4cb57230c594" providerId="ADAL" clId="{4B2DD62C-EFC1-483F-B1CB-FAA67E9DD57F}" dt="2023-04-26T05:38:44.519" v="13854"/>
          <ac:cxnSpMkLst>
            <pc:docMk/>
            <pc:sldMk cId="1430614379" sldId="301"/>
            <ac:cxnSpMk id="13" creationId="{69612B1C-C070-5E43-819B-5EEFDD2F7480}"/>
          </ac:cxnSpMkLst>
        </pc:cxnChg>
      </pc:sldChg>
      <pc:sldChg chg="addSp delSp modSp add mod">
        <pc:chgData name="Nino Philip Ramones" userId="1068934f-e3b4-4e88-ba23-4cb57230c594" providerId="ADAL" clId="{4B2DD62C-EFC1-483F-B1CB-FAA67E9DD57F}" dt="2023-04-26T05:38:50.076" v="13856"/>
        <pc:sldMkLst>
          <pc:docMk/>
          <pc:sldMk cId="4053801358" sldId="302"/>
        </pc:sldMkLst>
        <pc:spChg chg="add mod">
          <ac:chgData name="Nino Philip Ramones" userId="1068934f-e3b4-4e88-ba23-4cb57230c594" providerId="ADAL" clId="{4B2DD62C-EFC1-483F-B1CB-FAA67E9DD57F}" dt="2023-04-26T05:26:42.215" v="13555" actId="1036"/>
          <ac:spMkLst>
            <pc:docMk/>
            <pc:sldMk cId="4053801358" sldId="302"/>
            <ac:spMk id="2" creationId="{C9BF86A4-328C-3277-0160-8FC96BF542F3}"/>
          </ac:spMkLst>
        </pc:spChg>
        <pc:spChg chg="del">
          <ac:chgData name="Nino Philip Ramones" userId="1068934f-e3b4-4e88-ba23-4cb57230c594" providerId="ADAL" clId="{4B2DD62C-EFC1-483F-B1CB-FAA67E9DD57F}" dt="2023-04-26T05:19:43.088" v="12786" actId="478"/>
          <ac:spMkLst>
            <pc:docMk/>
            <pc:sldMk cId="4053801358" sldId="302"/>
            <ac:spMk id="4" creationId="{2E9F7546-4528-E9AE-8AA7-A5D441E27CA1}"/>
          </ac:spMkLst>
        </pc:spChg>
        <pc:spChg chg="mod">
          <ac:chgData name="Nino Philip Ramones" userId="1068934f-e3b4-4e88-ba23-4cb57230c594" providerId="ADAL" clId="{4B2DD62C-EFC1-483F-B1CB-FAA67E9DD57F}" dt="2023-04-26T05:38:50.076" v="13856"/>
          <ac:spMkLst>
            <pc:docMk/>
            <pc:sldMk cId="4053801358" sldId="302"/>
            <ac:spMk id="8" creationId="{2484593D-4B7E-1328-A5DE-1E7F23B09D87}"/>
          </ac:spMkLst>
        </pc:spChg>
        <pc:spChg chg="mod">
          <ac:chgData name="Nino Philip Ramones" userId="1068934f-e3b4-4e88-ba23-4cb57230c594" providerId="ADAL" clId="{4B2DD62C-EFC1-483F-B1CB-FAA67E9DD57F}" dt="2023-04-26T05:38:50.076" v="13856"/>
          <ac:spMkLst>
            <pc:docMk/>
            <pc:sldMk cId="4053801358" sldId="302"/>
            <ac:spMk id="9" creationId="{C94ACD2B-DB09-891D-7CCE-22BBBA85CF53}"/>
          </ac:spMkLst>
        </pc:spChg>
        <pc:grpChg chg="add mod">
          <ac:chgData name="Nino Philip Ramones" userId="1068934f-e3b4-4e88-ba23-4cb57230c594" providerId="ADAL" clId="{4B2DD62C-EFC1-483F-B1CB-FAA67E9DD57F}" dt="2023-04-26T05:38:50.076" v="13856"/>
          <ac:grpSpMkLst>
            <pc:docMk/>
            <pc:sldMk cId="4053801358" sldId="302"/>
            <ac:grpSpMk id="3" creationId="{694AD864-A4EA-B080-B3D8-1738FA5E557F}"/>
          </ac:grpSpMkLst>
        </pc:grpChg>
        <pc:grpChg chg="del">
          <ac:chgData name="Nino Philip Ramones" userId="1068934f-e3b4-4e88-ba23-4cb57230c594" providerId="ADAL" clId="{4B2DD62C-EFC1-483F-B1CB-FAA67E9DD57F}" dt="2023-04-26T05:19:40.406" v="12785" actId="478"/>
          <ac:grpSpMkLst>
            <pc:docMk/>
            <pc:sldMk cId="4053801358" sldId="302"/>
            <ac:grpSpMk id="11" creationId="{D88F6BC7-1B75-E35F-5ED3-56244A720E98}"/>
          </ac:grpSpMkLst>
        </pc:grpChg>
        <pc:grpChg chg="del">
          <ac:chgData name="Nino Philip Ramones" userId="1068934f-e3b4-4e88-ba23-4cb57230c594" providerId="ADAL" clId="{4B2DD62C-EFC1-483F-B1CB-FAA67E9DD57F}" dt="2023-04-26T05:38:49.454" v="13855" actId="478"/>
          <ac:grpSpMkLst>
            <pc:docMk/>
            <pc:sldMk cId="4053801358" sldId="302"/>
            <ac:grpSpMk id="23" creationId="{549B3123-B396-A250-DC98-E1EC3957F1F1}"/>
          </ac:grpSpMkLst>
        </pc:grpChg>
        <pc:cxnChg chg="mod">
          <ac:chgData name="Nino Philip Ramones" userId="1068934f-e3b4-4e88-ba23-4cb57230c594" providerId="ADAL" clId="{4B2DD62C-EFC1-483F-B1CB-FAA67E9DD57F}" dt="2023-04-26T05:38:50.076" v="13856"/>
          <ac:cxnSpMkLst>
            <pc:docMk/>
            <pc:sldMk cId="4053801358" sldId="302"/>
            <ac:cxnSpMk id="7" creationId="{5209A7D8-2DC4-0C4F-752F-8C3B6D655668}"/>
          </ac:cxnSpMkLst>
        </pc:cxnChg>
      </pc:sldChg>
      <pc:sldChg chg="addSp delSp modSp add mod ord">
        <pc:chgData name="Nino Philip Ramones" userId="1068934f-e3b4-4e88-ba23-4cb57230c594" providerId="ADAL" clId="{4B2DD62C-EFC1-483F-B1CB-FAA67E9DD57F}" dt="2023-04-26T05:38:56.930" v="13858"/>
        <pc:sldMkLst>
          <pc:docMk/>
          <pc:sldMk cId="3735152311" sldId="303"/>
        </pc:sldMkLst>
        <pc:spChg chg="mod">
          <ac:chgData name="Nino Philip Ramones" userId="1068934f-e3b4-4e88-ba23-4cb57230c594" providerId="ADAL" clId="{4B2DD62C-EFC1-483F-B1CB-FAA67E9DD57F}" dt="2023-04-26T05:33:44.307" v="13770" actId="20577"/>
          <ac:spMkLst>
            <pc:docMk/>
            <pc:sldMk cId="3735152311" sldId="303"/>
            <ac:spMk id="4" creationId="{2E9F7546-4528-E9AE-8AA7-A5D441E27CA1}"/>
          </ac:spMkLst>
        </pc:spChg>
        <pc:spChg chg="mod">
          <ac:chgData name="Nino Philip Ramones" userId="1068934f-e3b4-4e88-ba23-4cb57230c594" providerId="ADAL" clId="{4B2DD62C-EFC1-483F-B1CB-FAA67E9DD57F}" dt="2023-04-26T05:30:11.412" v="13650" actId="20577"/>
          <ac:spMkLst>
            <pc:docMk/>
            <pc:sldMk cId="3735152311" sldId="303"/>
            <ac:spMk id="5" creationId="{45567646-CEBA-E0B1-CEB9-3A4D013C08D0}"/>
          </ac:spMkLst>
        </pc:spChg>
        <pc:spChg chg="mod">
          <ac:chgData name="Nino Philip Ramones" userId="1068934f-e3b4-4e88-ba23-4cb57230c594" providerId="ADAL" clId="{4B2DD62C-EFC1-483F-B1CB-FAA67E9DD57F}" dt="2023-04-26T05:32:45.907" v="13729" actId="2711"/>
          <ac:spMkLst>
            <pc:docMk/>
            <pc:sldMk cId="3735152311" sldId="303"/>
            <ac:spMk id="9" creationId="{975C57E1-5C3E-828F-DF3F-3F1FFBE17C0D}"/>
          </ac:spMkLst>
        </pc:spChg>
        <pc:spChg chg="mod">
          <ac:chgData name="Nino Philip Ramones" userId="1068934f-e3b4-4e88-ba23-4cb57230c594" providerId="ADAL" clId="{4B2DD62C-EFC1-483F-B1CB-FAA67E9DD57F}" dt="2023-04-26T05:38:56.930" v="13858"/>
          <ac:spMkLst>
            <pc:docMk/>
            <pc:sldMk cId="3735152311" sldId="303"/>
            <ac:spMk id="11" creationId="{7F3DDC4A-6A7E-6398-99FB-F4AC3E8B9DCC}"/>
          </ac:spMkLst>
        </pc:spChg>
        <pc:spChg chg="mod">
          <ac:chgData name="Nino Philip Ramones" userId="1068934f-e3b4-4e88-ba23-4cb57230c594" providerId="ADAL" clId="{4B2DD62C-EFC1-483F-B1CB-FAA67E9DD57F}" dt="2023-04-26T05:38:56.930" v="13858"/>
          <ac:spMkLst>
            <pc:docMk/>
            <pc:sldMk cId="3735152311" sldId="303"/>
            <ac:spMk id="12" creationId="{8FF5D212-8E17-4BF9-143F-3899C697A0FF}"/>
          </ac:spMkLst>
        </pc:spChg>
        <pc:grpChg chg="add mod">
          <ac:chgData name="Nino Philip Ramones" userId="1068934f-e3b4-4e88-ba23-4cb57230c594" providerId="ADAL" clId="{4B2DD62C-EFC1-483F-B1CB-FAA67E9DD57F}" dt="2023-04-26T05:38:56.930" v="13858"/>
          <ac:grpSpMkLst>
            <pc:docMk/>
            <pc:sldMk cId="3735152311" sldId="303"/>
            <ac:grpSpMk id="8" creationId="{903BFE45-C77E-CD68-0997-5DAC47DB0701}"/>
          </ac:grpSpMkLst>
        </pc:grpChg>
        <pc:grpChg chg="del">
          <ac:chgData name="Nino Philip Ramones" userId="1068934f-e3b4-4e88-ba23-4cb57230c594" providerId="ADAL" clId="{4B2DD62C-EFC1-483F-B1CB-FAA67E9DD57F}" dt="2023-04-26T05:38:56.371" v="13857" actId="478"/>
          <ac:grpSpMkLst>
            <pc:docMk/>
            <pc:sldMk cId="3735152311" sldId="303"/>
            <ac:grpSpMk id="23" creationId="{549B3123-B396-A250-DC98-E1EC3957F1F1}"/>
          </ac:grpSpMkLst>
        </pc:grpChg>
        <pc:picChg chg="del">
          <ac:chgData name="Nino Philip Ramones" userId="1068934f-e3b4-4e88-ba23-4cb57230c594" providerId="ADAL" clId="{4B2DD62C-EFC1-483F-B1CB-FAA67E9DD57F}" dt="2023-04-26T05:29:41.989" v="13607" actId="478"/>
          <ac:picMkLst>
            <pc:docMk/>
            <pc:sldMk cId="3735152311" sldId="303"/>
            <ac:picMk id="3" creationId="{B06B823E-997B-6601-D5B2-8DDC959ABE00}"/>
          </ac:picMkLst>
        </pc:picChg>
        <pc:picChg chg="add mod">
          <ac:chgData name="Nino Philip Ramones" userId="1068934f-e3b4-4e88-ba23-4cb57230c594" providerId="ADAL" clId="{4B2DD62C-EFC1-483F-B1CB-FAA67E9DD57F}" dt="2023-04-26T05:33:03.903" v="13733" actId="12788"/>
          <ac:picMkLst>
            <pc:docMk/>
            <pc:sldMk cId="3735152311" sldId="303"/>
            <ac:picMk id="6" creationId="{F74EF1B4-92F4-720A-A476-9CF59AE4EC71}"/>
          </ac:picMkLst>
        </pc:picChg>
        <pc:picChg chg="del">
          <ac:chgData name="Nino Philip Ramones" userId="1068934f-e3b4-4e88-ba23-4cb57230c594" providerId="ADAL" clId="{4B2DD62C-EFC1-483F-B1CB-FAA67E9DD57F}" dt="2023-04-26T05:29:40.446" v="13606" actId="478"/>
          <ac:picMkLst>
            <pc:docMk/>
            <pc:sldMk cId="3735152311" sldId="303"/>
            <ac:picMk id="7" creationId="{E5F7042C-07B1-33CC-4966-C4BA4804A042}"/>
          </ac:picMkLst>
        </pc:picChg>
        <pc:cxnChg chg="mod">
          <ac:chgData name="Nino Philip Ramones" userId="1068934f-e3b4-4e88-ba23-4cb57230c594" providerId="ADAL" clId="{4B2DD62C-EFC1-483F-B1CB-FAA67E9DD57F}" dt="2023-04-26T05:38:56.930" v="13858"/>
          <ac:cxnSpMkLst>
            <pc:docMk/>
            <pc:sldMk cId="3735152311" sldId="303"/>
            <ac:cxnSpMk id="10" creationId="{055D1450-DE31-5462-B9E8-DFFAD7DA20D3}"/>
          </ac:cxnSpMkLst>
        </pc:cxnChg>
      </pc:sldChg>
      <pc:sldChg chg="addSp delSp modSp add mod">
        <pc:chgData name="Nino Philip Ramones" userId="1068934f-e3b4-4e88-ba23-4cb57230c594" providerId="ADAL" clId="{4B2DD62C-EFC1-483F-B1CB-FAA67E9DD57F}" dt="2023-04-26T05:39:04.098" v="13860"/>
        <pc:sldMkLst>
          <pc:docMk/>
          <pc:sldMk cId="981813218" sldId="304"/>
        </pc:sldMkLst>
        <pc:spChg chg="mod">
          <ac:chgData name="Nino Philip Ramones" userId="1068934f-e3b4-4e88-ba23-4cb57230c594" providerId="ADAL" clId="{4B2DD62C-EFC1-483F-B1CB-FAA67E9DD57F}" dt="2023-04-26T05:36:19.479" v="13824" actId="1036"/>
          <ac:spMkLst>
            <pc:docMk/>
            <pc:sldMk cId="981813218" sldId="304"/>
            <ac:spMk id="4" creationId="{2E9F7546-4528-E9AE-8AA7-A5D441E27CA1}"/>
          </ac:spMkLst>
        </pc:spChg>
        <pc:spChg chg="mod">
          <ac:chgData name="Nino Philip Ramones" userId="1068934f-e3b4-4e88-ba23-4cb57230c594" providerId="ADAL" clId="{4B2DD62C-EFC1-483F-B1CB-FAA67E9DD57F}" dt="2023-04-26T05:35:06.525" v="13810" actId="20577"/>
          <ac:spMkLst>
            <pc:docMk/>
            <pc:sldMk cId="981813218" sldId="304"/>
            <ac:spMk id="9" creationId="{975C57E1-5C3E-828F-DF3F-3F1FFBE17C0D}"/>
          </ac:spMkLst>
        </pc:spChg>
        <pc:spChg chg="mod">
          <ac:chgData name="Nino Philip Ramones" userId="1068934f-e3b4-4e88-ba23-4cb57230c594" providerId="ADAL" clId="{4B2DD62C-EFC1-483F-B1CB-FAA67E9DD57F}" dt="2023-04-26T05:39:04.098" v="13860"/>
          <ac:spMkLst>
            <pc:docMk/>
            <pc:sldMk cId="981813218" sldId="304"/>
            <ac:spMk id="10" creationId="{453181B3-B547-EA37-5DD2-6300CF6BF808}"/>
          </ac:spMkLst>
        </pc:spChg>
        <pc:spChg chg="mod">
          <ac:chgData name="Nino Philip Ramones" userId="1068934f-e3b4-4e88-ba23-4cb57230c594" providerId="ADAL" clId="{4B2DD62C-EFC1-483F-B1CB-FAA67E9DD57F}" dt="2023-04-26T05:39:04.098" v="13860"/>
          <ac:spMkLst>
            <pc:docMk/>
            <pc:sldMk cId="981813218" sldId="304"/>
            <ac:spMk id="11" creationId="{59BAD18C-CEFF-14E7-2FA1-2CDA6ED54BCD}"/>
          </ac:spMkLst>
        </pc:spChg>
        <pc:grpChg chg="add mod">
          <ac:chgData name="Nino Philip Ramones" userId="1068934f-e3b4-4e88-ba23-4cb57230c594" providerId="ADAL" clId="{4B2DD62C-EFC1-483F-B1CB-FAA67E9DD57F}" dt="2023-04-26T05:39:04.098" v="13860"/>
          <ac:grpSpMkLst>
            <pc:docMk/>
            <pc:sldMk cId="981813218" sldId="304"/>
            <ac:grpSpMk id="7" creationId="{CE6F931A-5837-E3F3-A324-3F235AB15EC7}"/>
          </ac:grpSpMkLst>
        </pc:grpChg>
        <pc:grpChg chg="del">
          <ac:chgData name="Nino Philip Ramones" userId="1068934f-e3b4-4e88-ba23-4cb57230c594" providerId="ADAL" clId="{4B2DD62C-EFC1-483F-B1CB-FAA67E9DD57F}" dt="2023-04-26T05:39:03.563" v="13859" actId="478"/>
          <ac:grpSpMkLst>
            <pc:docMk/>
            <pc:sldMk cId="981813218" sldId="304"/>
            <ac:grpSpMk id="23" creationId="{549B3123-B396-A250-DC98-E1EC3957F1F1}"/>
          </ac:grpSpMkLst>
        </pc:grpChg>
        <pc:picChg chg="add mod">
          <ac:chgData name="Nino Philip Ramones" userId="1068934f-e3b4-4e88-ba23-4cb57230c594" providerId="ADAL" clId="{4B2DD62C-EFC1-483F-B1CB-FAA67E9DD57F}" dt="2023-04-26T05:36:36.491" v="13825" actId="12788"/>
          <ac:picMkLst>
            <pc:docMk/>
            <pc:sldMk cId="981813218" sldId="304"/>
            <ac:picMk id="3" creationId="{914E87E6-7176-9D33-CDBF-9A3C1D0B2E91}"/>
          </ac:picMkLst>
        </pc:picChg>
        <pc:picChg chg="del">
          <ac:chgData name="Nino Philip Ramones" userId="1068934f-e3b4-4e88-ba23-4cb57230c594" providerId="ADAL" clId="{4B2DD62C-EFC1-483F-B1CB-FAA67E9DD57F}" dt="2023-04-26T05:34:12.292" v="13774" actId="478"/>
          <ac:picMkLst>
            <pc:docMk/>
            <pc:sldMk cId="981813218" sldId="304"/>
            <ac:picMk id="6" creationId="{F74EF1B4-92F4-720A-A476-9CF59AE4EC71}"/>
          </ac:picMkLst>
        </pc:picChg>
        <pc:cxnChg chg="mod">
          <ac:chgData name="Nino Philip Ramones" userId="1068934f-e3b4-4e88-ba23-4cb57230c594" providerId="ADAL" clId="{4B2DD62C-EFC1-483F-B1CB-FAA67E9DD57F}" dt="2023-04-26T05:39:04.098" v="13860"/>
          <ac:cxnSpMkLst>
            <pc:docMk/>
            <pc:sldMk cId="981813218" sldId="304"/>
            <ac:cxnSpMk id="8" creationId="{FB252616-4A91-1081-2AC2-E8BA3B17BA1A}"/>
          </ac:cxnSpMkLst>
        </pc:cxnChg>
      </pc:sldChg>
      <pc:sldChg chg="addSp delSp modSp add mod">
        <pc:chgData name="Nino Philip Ramones" userId="1068934f-e3b4-4e88-ba23-4cb57230c594" providerId="ADAL" clId="{4B2DD62C-EFC1-483F-B1CB-FAA67E9DD57F}" dt="2023-04-26T05:47:26.255" v="14588" actId="1036"/>
        <pc:sldMkLst>
          <pc:docMk/>
          <pc:sldMk cId="123605150" sldId="305"/>
        </pc:sldMkLst>
        <pc:spChg chg="mod">
          <ac:chgData name="Nino Philip Ramones" userId="1068934f-e3b4-4e88-ba23-4cb57230c594" providerId="ADAL" clId="{4B2DD62C-EFC1-483F-B1CB-FAA67E9DD57F}" dt="2023-04-26T05:40:32.609" v="13920" actId="20577"/>
          <ac:spMkLst>
            <pc:docMk/>
            <pc:sldMk cId="123605150" sldId="305"/>
            <ac:spMk id="4" creationId="{2E9F7546-4528-E9AE-8AA7-A5D441E27CA1}"/>
          </ac:spMkLst>
        </pc:spChg>
        <pc:spChg chg="mod">
          <ac:chgData name="Nino Philip Ramones" userId="1068934f-e3b4-4e88-ba23-4cb57230c594" providerId="ADAL" clId="{4B2DD62C-EFC1-483F-B1CB-FAA67E9DD57F}" dt="2023-04-26T05:39:22.004" v="13896" actId="20577"/>
          <ac:spMkLst>
            <pc:docMk/>
            <pc:sldMk cId="123605150" sldId="305"/>
            <ac:spMk id="5" creationId="{45567646-CEBA-E0B1-CEB9-3A4D013C08D0}"/>
          </ac:spMkLst>
        </pc:spChg>
        <pc:spChg chg="mod">
          <ac:chgData name="Nino Philip Ramones" userId="1068934f-e3b4-4e88-ba23-4cb57230c594" providerId="ADAL" clId="{4B2DD62C-EFC1-483F-B1CB-FAA67E9DD57F}" dt="2023-04-26T05:47:26.255" v="14588" actId="1036"/>
          <ac:spMkLst>
            <pc:docMk/>
            <pc:sldMk cId="123605150" sldId="305"/>
            <ac:spMk id="9" creationId="{975C57E1-5C3E-828F-DF3F-3F1FFBE17C0D}"/>
          </ac:spMkLst>
        </pc:spChg>
        <pc:picChg chg="del">
          <ac:chgData name="Nino Philip Ramones" userId="1068934f-e3b4-4e88-ba23-4cb57230c594" providerId="ADAL" clId="{4B2DD62C-EFC1-483F-B1CB-FAA67E9DD57F}" dt="2023-04-26T05:39:25.274" v="13897" actId="478"/>
          <ac:picMkLst>
            <pc:docMk/>
            <pc:sldMk cId="123605150" sldId="305"/>
            <ac:picMk id="3" creationId="{914E87E6-7176-9D33-CDBF-9A3C1D0B2E91}"/>
          </ac:picMkLst>
        </pc:picChg>
        <pc:picChg chg="add mod">
          <ac:chgData name="Nino Philip Ramones" userId="1068934f-e3b4-4e88-ba23-4cb57230c594" providerId="ADAL" clId="{4B2DD62C-EFC1-483F-B1CB-FAA67E9DD57F}" dt="2023-04-26T05:39:55.469" v="13904" actId="1076"/>
          <ac:picMkLst>
            <pc:docMk/>
            <pc:sldMk cId="123605150" sldId="305"/>
            <ac:picMk id="6" creationId="{AC61DE52-C5C7-9D7C-56F5-1E9FF0712B32}"/>
          </ac:picMkLst>
        </pc:picChg>
      </pc:sldChg>
      <pc:sldChg chg="addSp delSp modSp add mod">
        <pc:chgData name="Nino Philip Ramones" userId="1068934f-e3b4-4e88-ba23-4cb57230c594" providerId="ADAL" clId="{4B2DD62C-EFC1-483F-B1CB-FAA67E9DD57F}" dt="2023-04-26T05:49:19.695" v="14745" actId="1035"/>
        <pc:sldMkLst>
          <pc:docMk/>
          <pc:sldMk cId="112553766" sldId="306"/>
        </pc:sldMkLst>
        <pc:spChg chg="mod">
          <ac:chgData name="Nino Philip Ramones" userId="1068934f-e3b4-4e88-ba23-4cb57230c594" providerId="ADAL" clId="{4B2DD62C-EFC1-483F-B1CB-FAA67E9DD57F}" dt="2023-04-26T05:49:19.695" v="14745" actId="1035"/>
          <ac:spMkLst>
            <pc:docMk/>
            <pc:sldMk cId="112553766" sldId="306"/>
            <ac:spMk id="4" creationId="{2E9F7546-4528-E9AE-8AA7-A5D441E27CA1}"/>
          </ac:spMkLst>
        </pc:spChg>
        <pc:spChg chg="mod">
          <ac:chgData name="Nino Philip Ramones" userId="1068934f-e3b4-4e88-ba23-4cb57230c594" providerId="ADAL" clId="{4B2DD62C-EFC1-483F-B1CB-FAA67E9DD57F}" dt="2023-04-26T05:48:04.171" v="14621" actId="20577"/>
          <ac:spMkLst>
            <pc:docMk/>
            <pc:sldMk cId="112553766" sldId="306"/>
            <ac:spMk id="5" creationId="{45567646-CEBA-E0B1-CEB9-3A4D013C08D0}"/>
          </ac:spMkLst>
        </pc:spChg>
        <pc:spChg chg="del">
          <ac:chgData name="Nino Philip Ramones" userId="1068934f-e3b4-4e88-ba23-4cb57230c594" providerId="ADAL" clId="{4B2DD62C-EFC1-483F-B1CB-FAA67E9DD57F}" dt="2023-04-26T05:48:08.623" v="14623" actId="478"/>
          <ac:spMkLst>
            <pc:docMk/>
            <pc:sldMk cId="112553766" sldId="306"/>
            <ac:spMk id="9" creationId="{975C57E1-5C3E-828F-DF3F-3F1FFBE17C0D}"/>
          </ac:spMkLst>
        </pc:spChg>
        <pc:picChg chg="add mod">
          <ac:chgData name="Nino Philip Ramones" userId="1068934f-e3b4-4e88-ba23-4cb57230c594" providerId="ADAL" clId="{4B2DD62C-EFC1-483F-B1CB-FAA67E9DD57F}" dt="2023-04-26T05:49:17.476" v="14744" actId="1076"/>
          <ac:picMkLst>
            <pc:docMk/>
            <pc:sldMk cId="112553766" sldId="306"/>
            <ac:picMk id="3" creationId="{9C70FCB3-BBD6-BDBF-3845-0BD00F9A3EDC}"/>
          </ac:picMkLst>
        </pc:picChg>
        <pc:picChg chg="del">
          <ac:chgData name="Nino Philip Ramones" userId="1068934f-e3b4-4e88-ba23-4cb57230c594" providerId="ADAL" clId="{4B2DD62C-EFC1-483F-B1CB-FAA67E9DD57F}" dt="2023-04-26T05:48:05.984" v="14622" actId="478"/>
          <ac:picMkLst>
            <pc:docMk/>
            <pc:sldMk cId="112553766" sldId="306"/>
            <ac:picMk id="6" creationId="{AC61DE52-C5C7-9D7C-56F5-1E9FF0712B32}"/>
          </ac:picMkLst>
        </pc:picChg>
      </pc:sldChg>
      <pc:sldChg chg="modSp add mod ord">
        <pc:chgData name="Nino Philip Ramones" userId="1068934f-e3b4-4e88-ba23-4cb57230c594" providerId="ADAL" clId="{4B2DD62C-EFC1-483F-B1CB-FAA67E9DD57F}" dt="2023-04-26T05:54:12.351" v="15302" actId="20577"/>
        <pc:sldMkLst>
          <pc:docMk/>
          <pc:sldMk cId="2442924426" sldId="307"/>
        </pc:sldMkLst>
        <pc:spChg chg="mod">
          <ac:chgData name="Nino Philip Ramones" userId="1068934f-e3b4-4e88-ba23-4cb57230c594" providerId="ADAL" clId="{4B2DD62C-EFC1-483F-B1CB-FAA67E9DD57F}" dt="2023-04-26T05:54:12.351" v="15302" actId="20577"/>
          <ac:spMkLst>
            <pc:docMk/>
            <pc:sldMk cId="2442924426" sldId="307"/>
            <ac:spMk id="2" creationId="{C9BF86A4-328C-3277-0160-8FC96BF542F3}"/>
          </ac:spMkLst>
        </pc:spChg>
        <pc:spChg chg="mod">
          <ac:chgData name="Nino Philip Ramones" userId="1068934f-e3b4-4e88-ba23-4cb57230c594" providerId="ADAL" clId="{4B2DD62C-EFC1-483F-B1CB-FAA67E9DD57F}" dt="2023-04-26T05:49:40.440" v="14778" actId="20577"/>
          <ac:spMkLst>
            <pc:docMk/>
            <pc:sldMk cId="2442924426" sldId="307"/>
            <ac:spMk id="5" creationId="{45567646-CEBA-E0B1-CEB9-3A4D013C08D0}"/>
          </ac:spMkLst>
        </pc:spChg>
      </pc:sldChg>
    </pc:docChg>
  </pc:docChgLst>
  <pc:docChgLst>
    <pc:chgData name="Nino Philip Ramones" userId="1068934f-e3b4-4e88-ba23-4cb57230c594" providerId="ADAL" clId="{8CB2B8AF-A82A-44C4-8ACE-B3900E30AC94}"/>
    <pc:docChg chg="undo redo custSel addSld delSld modSld sldOrd">
      <pc:chgData name="Nino Philip Ramones" userId="1068934f-e3b4-4e88-ba23-4cb57230c594" providerId="ADAL" clId="{8CB2B8AF-A82A-44C4-8ACE-B3900E30AC94}" dt="2023-03-10T14:16:05.477" v="20141" actId="20577"/>
      <pc:docMkLst>
        <pc:docMk/>
      </pc:docMkLst>
      <pc:sldChg chg="mod ord modShow">
        <pc:chgData name="Nino Philip Ramones" userId="1068934f-e3b4-4e88-ba23-4cb57230c594" providerId="ADAL" clId="{8CB2B8AF-A82A-44C4-8ACE-B3900E30AC94}" dt="2023-03-10T01:23:12.533" v="3351"/>
        <pc:sldMkLst>
          <pc:docMk/>
          <pc:sldMk cId="0" sldId="256"/>
        </pc:sldMkLst>
      </pc:sldChg>
      <pc:sldChg chg="delSp modSp mod ord modShow">
        <pc:chgData name="Nino Philip Ramones" userId="1068934f-e3b4-4e88-ba23-4cb57230c594" providerId="ADAL" clId="{8CB2B8AF-A82A-44C4-8ACE-B3900E30AC94}" dt="2023-03-10T01:23:06.281" v="3347"/>
        <pc:sldMkLst>
          <pc:docMk/>
          <pc:sldMk cId="0" sldId="257"/>
        </pc:sldMkLst>
        <pc:spChg chg="del">
          <ac:chgData name="Nino Philip Ramones" userId="1068934f-e3b4-4e88-ba23-4cb57230c594" providerId="ADAL" clId="{8CB2B8AF-A82A-44C4-8ACE-B3900E30AC94}" dt="2023-03-09T12:57:59.065" v="299" actId="478"/>
          <ac:spMkLst>
            <pc:docMk/>
            <pc:sldMk cId="0" sldId="257"/>
            <ac:spMk id="15"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6"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7"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8"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9"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0"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1" creationId="{00000000-0000-0000-0000-000000000000}"/>
          </ac:spMkLst>
        </pc:spChg>
        <pc:picChg chg="del">
          <ac:chgData name="Nino Philip Ramones" userId="1068934f-e3b4-4e88-ba23-4cb57230c594" providerId="ADAL" clId="{8CB2B8AF-A82A-44C4-8ACE-B3900E30AC94}" dt="2023-03-09T12:57:54.293" v="298" actId="478"/>
          <ac:picMkLst>
            <pc:docMk/>
            <pc:sldMk cId="0" sldId="257"/>
            <ac:picMk id="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1"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3" creationId="{00000000-0000-0000-0000-000000000000}"/>
          </ac:picMkLst>
        </pc:picChg>
        <pc:picChg chg="mod">
          <ac:chgData name="Nino Philip Ramones" userId="1068934f-e3b4-4e88-ba23-4cb57230c594" providerId="ADAL" clId="{8CB2B8AF-A82A-44C4-8ACE-B3900E30AC94}" dt="2023-03-09T12:00:53.687" v="207" actId="1076"/>
          <ac:picMkLst>
            <pc:docMk/>
            <pc:sldMk cId="0" sldId="257"/>
            <ac:picMk id="14" creationId="{00000000-0000-0000-0000-000000000000}"/>
          </ac:picMkLst>
        </pc:picChg>
      </pc:sldChg>
      <pc:sldChg chg="mod ord modShow">
        <pc:chgData name="Nino Philip Ramones" userId="1068934f-e3b4-4e88-ba23-4cb57230c594" providerId="ADAL" clId="{8CB2B8AF-A82A-44C4-8ACE-B3900E30AC94}" dt="2023-03-10T01:23:06.281" v="3347"/>
        <pc:sldMkLst>
          <pc:docMk/>
          <pc:sldMk cId="0" sldId="258"/>
        </pc:sldMkLst>
      </pc:sldChg>
      <pc:sldChg chg="modSp mod ord modShow">
        <pc:chgData name="Nino Philip Ramones" userId="1068934f-e3b4-4e88-ba23-4cb57230c594" providerId="ADAL" clId="{8CB2B8AF-A82A-44C4-8ACE-B3900E30AC94}" dt="2023-03-10T01:23:06.281" v="3347"/>
        <pc:sldMkLst>
          <pc:docMk/>
          <pc:sldMk cId="1308192468" sldId="259"/>
        </pc:sldMkLst>
        <pc:spChg chg="mod">
          <ac:chgData name="Nino Philip Ramones" userId="1068934f-e3b4-4e88-ba23-4cb57230c594" providerId="ADAL" clId="{8CB2B8AF-A82A-44C4-8ACE-B3900E30AC94}" dt="2023-03-09T23:29:29.783" v="1052" actId="2085"/>
          <ac:spMkLst>
            <pc:docMk/>
            <pc:sldMk cId="1308192468" sldId="259"/>
            <ac:spMk id="4" creationId="{857317A1-A250-D8C4-66D9-CAC5F05072FA}"/>
          </ac:spMkLst>
        </pc:spChg>
        <pc:spChg chg="mod">
          <ac:chgData name="Nino Philip Ramones" userId="1068934f-e3b4-4e88-ba23-4cb57230c594" providerId="ADAL" clId="{8CB2B8AF-A82A-44C4-8ACE-B3900E30AC94}" dt="2023-03-09T23:29:29.783" v="1052" actId="2085"/>
          <ac:spMkLst>
            <pc:docMk/>
            <pc:sldMk cId="1308192468" sldId="259"/>
            <ac:spMk id="5" creationId="{81A9FE08-44B0-0BB1-75FD-DA787C8F005D}"/>
          </ac:spMkLst>
        </pc:spChg>
        <pc:spChg chg="mod">
          <ac:chgData name="Nino Philip Ramones" userId="1068934f-e3b4-4e88-ba23-4cb57230c594" providerId="ADAL" clId="{8CB2B8AF-A82A-44C4-8ACE-B3900E30AC94}" dt="2023-03-09T23:29:29.783" v="1052" actId="2085"/>
          <ac:spMkLst>
            <pc:docMk/>
            <pc:sldMk cId="1308192468" sldId="259"/>
            <ac:spMk id="7" creationId="{38A6FF64-448E-A3F7-BD57-CB9F63B47D35}"/>
          </ac:spMkLst>
        </pc:spChg>
        <pc:spChg chg="mod">
          <ac:chgData name="Nino Philip Ramones" userId="1068934f-e3b4-4e88-ba23-4cb57230c594" providerId="ADAL" clId="{8CB2B8AF-A82A-44C4-8ACE-B3900E30AC94}" dt="2023-03-09T23:29:29.783" v="1052" actId="2085"/>
          <ac:spMkLst>
            <pc:docMk/>
            <pc:sldMk cId="1308192468" sldId="259"/>
            <ac:spMk id="8" creationId="{B5B8DE8D-DB6F-6B2B-C441-0FC5D6B40F00}"/>
          </ac:spMkLst>
        </pc:spChg>
        <pc:picChg chg="mod">
          <ac:chgData name="Nino Philip Ramones" userId="1068934f-e3b4-4e88-ba23-4cb57230c594" providerId="ADAL" clId="{8CB2B8AF-A82A-44C4-8ACE-B3900E30AC94}" dt="2023-03-09T23:29:20.057" v="1051" actId="207"/>
          <ac:picMkLst>
            <pc:docMk/>
            <pc:sldMk cId="1308192468" sldId="259"/>
            <ac:picMk id="2" creationId="{61F13235-D7C3-1BD9-42D2-D2A4D4330230}"/>
          </ac:picMkLst>
        </pc:picChg>
        <pc:picChg chg="mod">
          <ac:chgData name="Nino Philip Ramones" userId="1068934f-e3b4-4e88-ba23-4cb57230c594" providerId="ADAL" clId="{8CB2B8AF-A82A-44C4-8ACE-B3900E30AC94}" dt="2023-03-09T23:29:20.057" v="1051" actId="207"/>
          <ac:picMkLst>
            <pc:docMk/>
            <pc:sldMk cId="1308192468" sldId="259"/>
            <ac:picMk id="9" creationId="{489C5D90-2455-69B7-028F-6F87813A39CE}"/>
          </ac:picMkLst>
        </pc:picChg>
        <pc:picChg chg="mod">
          <ac:chgData name="Nino Philip Ramones" userId="1068934f-e3b4-4e88-ba23-4cb57230c594" providerId="ADAL" clId="{8CB2B8AF-A82A-44C4-8ACE-B3900E30AC94}" dt="2023-03-09T23:29:20.057" v="1051" actId="207"/>
          <ac:picMkLst>
            <pc:docMk/>
            <pc:sldMk cId="1308192468" sldId="259"/>
            <ac:picMk id="10" creationId="{0973C9EE-24B8-61E5-E303-2B19B7CF6F9C}"/>
          </ac:picMkLst>
        </pc:picChg>
      </pc:sldChg>
      <pc:sldChg chg="addSp delSp modSp mod">
        <pc:chgData name="Nino Philip Ramones" userId="1068934f-e3b4-4e88-ba23-4cb57230c594" providerId="ADAL" clId="{8CB2B8AF-A82A-44C4-8ACE-B3900E30AC94}" dt="2023-03-10T14:10:38.921" v="20130" actId="20577"/>
        <pc:sldMkLst>
          <pc:docMk/>
          <pc:sldMk cId="2902220017" sldId="260"/>
        </pc:sldMkLst>
        <pc:spChg chg="add del mod">
          <ac:chgData name="Nino Philip Ramones" userId="1068934f-e3b4-4e88-ba23-4cb57230c594" providerId="ADAL" clId="{8CB2B8AF-A82A-44C4-8ACE-B3900E30AC94}" dt="2023-03-10T14:04:33.070" v="20060" actId="21"/>
          <ac:spMkLst>
            <pc:docMk/>
            <pc:sldMk cId="2902220017" sldId="260"/>
            <ac:spMk id="2" creationId="{3C6527FA-E6C9-B78C-A7C5-8E4724776BA3}"/>
          </ac:spMkLst>
        </pc:spChg>
        <pc:spChg chg="add del mod">
          <ac:chgData name="Nino Philip Ramones" userId="1068934f-e3b4-4e88-ba23-4cb57230c594" providerId="ADAL" clId="{8CB2B8AF-A82A-44C4-8ACE-B3900E30AC94}" dt="2023-03-10T14:05:30.309" v="20076"/>
          <ac:spMkLst>
            <pc:docMk/>
            <pc:sldMk cId="2902220017" sldId="260"/>
            <ac:spMk id="3" creationId="{AFA67BB7-CD5B-BB84-97E6-56F8666CF7A8}"/>
          </ac:spMkLst>
        </pc:spChg>
        <pc:spChg chg="add mod topLvl">
          <ac:chgData name="Nino Philip Ramones" userId="1068934f-e3b4-4e88-ba23-4cb57230c594" providerId="ADAL" clId="{8CB2B8AF-A82A-44C4-8ACE-B3900E30AC94}" dt="2023-03-10T14:10:38.921" v="20130" actId="20577"/>
          <ac:spMkLst>
            <pc:docMk/>
            <pc:sldMk cId="2902220017" sldId="260"/>
            <ac:spMk id="5" creationId="{66F1CCDF-B716-EE41-D774-E2F4B66961FF}"/>
          </ac:spMkLst>
        </pc:spChg>
        <pc:spChg chg="add mod topLvl">
          <ac:chgData name="Nino Philip Ramones" userId="1068934f-e3b4-4e88-ba23-4cb57230c594" providerId="ADAL" clId="{8CB2B8AF-A82A-44C4-8ACE-B3900E30AC94}" dt="2023-03-09T12:50:45.853" v="244" actId="122"/>
          <ac:spMkLst>
            <pc:docMk/>
            <pc:sldMk cId="2902220017" sldId="260"/>
            <ac:spMk id="7" creationId="{6B72DE43-392E-1E96-6154-9679D0A39ACC}"/>
          </ac:spMkLst>
        </pc:spChg>
        <pc:spChg chg="add mod">
          <ac:chgData name="Nino Philip Ramones" userId="1068934f-e3b4-4e88-ba23-4cb57230c594" providerId="ADAL" clId="{8CB2B8AF-A82A-44C4-8ACE-B3900E30AC94}" dt="2023-03-09T12:50:45.853" v="244" actId="122"/>
          <ac:spMkLst>
            <pc:docMk/>
            <pc:sldMk cId="2902220017" sldId="260"/>
            <ac:spMk id="8" creationId="{E55C9784-2997-4509-E882-733A19888A3E}"/>
          </ac:spMkLst>
        </pc:spChg>
        <pc:spChg chg="mod">
          <ac:chgData name="Nino Philip Ramones" userId="1068934f-e3b4-4e88-ba23-4cb57230c594" providerId="ADAL" clId="{8CB2B8AF-A82A-44C4-8ACE-B3900E30AC94}" dt="2023-03-10T14:05:59.011" v="20085" actId="1036"/>
          <ac:spMkLst>
            <pc:docMk/>
            <pc:sldMk cId="2902220017" sldId="260"/>
            <ac:spMk id="14" creationId="{86CD694D-7914-A6C9-97B8-2823F7984CDE}"/>
          </ac:spMkLst>
        </pc:spChg>
        <pc:spChg chg="mod">
          <ac:chgData name="Nino Philip Ramones" userId="1068934f-e3b4-4e88-ba23-4cb57230c594" providerId="ADAL" clId="{8CB2B8AF-A82A-44C4-8ACE-B3900E30AC94}" dt="2023-03-10T14:05:59.011" v="20085" actId="1036"/>
          <ac:spMkLst>
            <pc:docMk/>
            <pc:sldMk cId="2902220017" sldId="260"/>
            <ac:spMk id="15" creationId="{CB5AF6EE-76A6-CA9D-0627-29C15279BDC6}"/>
          </ac:spMkLst>
        </pc:spChg>
        <pc:spChg chg="add mod">
          <ac:chgData name="Nino Philip Ramones" userId="1068934f-e3b4-4e88-ba23-4cb57230c594" providerId="ADAL" clId="{8CB2B8AF-A82A-44C4-8ACE-B3900E30AC94}" dt="2023-03-09T12:48:25.096" v="226" actId="164"/>
          <ac:spMkLst>
            <pc:docMk/>
            <pc:sldMk cId="2902220017" sldId="260"/>
            <ac:spMk id="17" creationId="{4C5A3C01-A747-F0B8-E2FB-48A5AC7266AB}"/>
          </ac:spMkLst>
        </pc:spChg>
        <pc:spChg chg="add mod">
          <ac:chgData name="Nino Philip Ramones" userId="1068934f-e3b4-4e88-ba23-4cb57230c594" providerId="ADAL" clId="{8CB2B8AF-A82A-44C4-8ACE-B3900E30AC94}" dt="2023-03-09T12:48:25.096" v="226" actId="164"/>
          <ac:spMkLst>
            <pc:docMk/>
            <pc:sldMk cId="2902220017" sldId="260"/>
            <ac:spMk id="18" creationId="{B7C235B7-C419-5F6B-D15E-637A02A4449E}"/>
          </ac:spMkLst>
        </pc:spChg>
        <pc:spChg chg="add mod">
          <ac:chgData name="Nino Philip Ramones" userId="1068934f-e3b4-4e88-ba23-4cb57230c594" providerId="ADAL" clId="{8CB2B8AF-A82A-44C4-8ACE-B3900E30AC94}" dt="2023-03-09T12:48:25.096" v="226" actId="164"/>
          <ac:spMkLst>
            <pc:docMk/>
            <pc:sldMk cId="2902220017" sldId="260"/>
            <ac:spMk id="19" creationId="{65B89C98-CA7E-A61F-4ACF-816FF61512D9}"/>
          </ac:spMkLst>
        </pc:spChg>
        <pc:spChg chg="add mod">
          <ac:chgData name="Nino Philip Ramones" userId="1068934f-e3b4-4e88-ba23-4cb57230c594" providerId="ADAL" clId="{8CB2B8AF-A82A-44C4-8ACE-B3900E30AC94}" dt="2023-03-09T12:48:25.096" v="226" actId="164"/>
          <ac:spMkLst>
            <pc:docMk/>
            <pc:sldMk cId="2902220017" sldId="260"/>
            <ac:spMk id="20" creationId="{620F3EC7-4E88-29C2-B4AF-F0E75783994E}"/>
          </ac:spMkLst>
        </pc:spChg>
        <pc:grpChg chg="del">
          <ac:chgData name="Nino Philip Ramones" userId="1068934f-e3b4-4e88-ba23-4cb57230c594" providerId="ADAL" clId="{8CB2B8AF-A82A-44C4-8ACE-B3900E30AC94}" dt="2023-03-09T11:47:34.410" v="87" actId="478"/>
          <ac:grpSpMkLst>
            <pc:docMk/>
            <pc:sldMk cId="2902220017" sldId="260"/>
            <ac:grpSpMk id="2" creationId="{43A98BA4-8D18-3FCC-3B99-0F33EDAB86D3}"/>
          </ac:grpSpMkLst>
        </pc:grpChg>
        <pc:grpChg chg="add del mod">
          <ac:chgData name="Nino Philip Ramones" userId="1068934f-e3b4-4e88-ba23-4cb57230c594" providerId="ADAL" clId="{8CB2B8AF-A82A-44C4-8ACE-B3900E30AC94}" dt="2023-03-09T11:58:33.981" v="195" actId="165"/>
          <ac:grpSpMkLst>
            <pc:docMk/>
            <pc:sldMk cId="2902220017" sldId="260"/>
            <ac:grpSpMk id="11" creationId="{CC6B53CD-69EB-CD9A-7096-034D9647BF53}"/>
          </ac:grpSpMkLst>
        </pc:grpChg>
        <pc:grpChg chg="add mod">
          <ac:chgData name="Nino Philip Ramones" userId="1068934f-e3b4-4e88-ba23-4cb57230c594" providerId="ADAL" clId="{8CB2B8AF-A82A-44C4-8ACE-B3900E30AC94}" dt="2023-03-10T14:05:46.664" v="20081" actId="12789"/>
          <ac:grpSpMkLst>
            <pc:docMk/>
            <pc:sldMk cId="2902220017" sldId="260"/>
            <ac:grpSpMk id="13" creationId="{B360185C-2621-71F6-4361-089DB6F49F2E}"/>
          </ac:grpSpMkLst>
        </pc:grpChg>
        <pc:grpChg chg="add mod">
          <ac:chgData name="Nino Philip Ramones" userId="1068934f-e3b4-4e88-ba23-4cb57230c594" providerId="ADAL" clId="{8CB2B8AF-A82A-44C4-8ACE-B3900E30AC94}" dt="2023-03-10T14:05:46.664" v="20081" actId="12789"/>
          <ac:grpSpMkLst>
            <pc:docMk/>
            <pc:sldMk cId="2902220017" sldId="260"/>
            <ac:grpSpMk id="21" creationId="{1EB26DBB-0A0B-E240-5B58-BD7911132BAD}"/>
          </ac:grpSpMkLst>
        </pc:grpChg>
        <pc:picChg chg="add del mod">
          <ac:chgData name="Nino Philip Ramones" userId="1068934f-e3b4-4e88-ba23-4cb57230c594" providerId="ADAL" clId="{8CB2B8AF-A82A-44C4-8ACE-B3900E30AC94}" dt="2023-03-09T12:01:22.492" v="208" actId="478"/>
          <ac:picMkLst>
            <pc:docMk/>
            <pc:sldMk cId="2902220017" sldId="260"/>
            <ac:picMk id="16" creationId="{62EC64BA-4953-9D97-78F4-A76900FD68DC}"/>
          </ac:picMkLst>
        </pc:picChg>
        <pc:picChg chg="add mod">
          <ac:chgData name="Nino Philip Ramones" userId="1068934f-e3b4-4e88-ba23-4cb57230c594" providerId="ADAL" clId="{8CB2B8AF-A82A-44C4-8ACE-B3900E30AC94}" dt="2023-03-09T12:56:30.584" v="296" actId="465"/>
          <ac:picMkLst>
            <pc:docMk/>
            <pc:sldMk cId="2902220017" sldId="260"/>
            <ac:picMk id="23" creationId="{4A903A25-168C-058E-161A-8D2DEC27A2EE}"/>
          </ac:picMkLst>
        </pc:picChg>
        <pc:picChg chg="add mod">
          <ac:chgData name="Nino Philip Ramones" userId="1068934f-e3b4-4e88-ba23-4cb57230c594" providerId="ADAL" clId="{8CB2B8AF-A82A-44C4-8ACE-B3900E30AC94}" dt="2023-03-09T12:56:12.273" v="293"/>
          <ac:picMkLst>
            <pc:docMk/>
            <pc:sldMk cId="2902220017" sldId="260"/>
            <ac:picMk id="25" creationId="{A47AE50A-66B7-1867-DBFE-0815B3F7B42E}"/>
          </ac:picMkLst>
        </pc:picChg>
        <pc:picChg chg="add mod">
          <ac:chgData name="Nino Philip Ramones" userId="1068934f-e3b4-4e88-ba23-4cb57230c594" providerId="ADAL" clId="{8CB2B8AF-A82A-44C4-8ACE-B3900E30AC94}" dt="2023-03-10T14:05:46.664" v="20081" actId="12789"/>
          <ac:picMkLst>
            <pc:docMk/>
            <pc:sldMk cId="2902220017" sldId="260"/>
            <ac:picMk id="27" creationId="{CAC26AE1-F79E-5E8F-CCDC-BC0996166C33}"/>
          </ac:picMkLst>
        </pc:picChg>
        <pc:picChg chg="add del mod">
          <ac:chgData name="Nino Philip Ramones" userId="1068934f-e3b4-4e88-ba23-4cb57230c594" providerId="ADAL" clId="{8CB2B8AF-A82A-44C4-8ACE-B3900E30AC94}" dt="2023-03-09T12:53:28.281" v="271" actId="478"/>
          <ac:picMkLst>
            <pc:docMk/>
            <pc:sldMk cId="2902220017" sldId="260"/>
            <ac:picMk id="29" creationId="{35B842F6-1C9E-5860-04EE-CAAA3CDF4E73}"/>
          </ac:picMkLst>
        </pc:picChg>
        <pc:picChg chg="del">
          <ac:chgData name="Nino Philip Ramones" userId="1068934f-e3b4-4e88-ba23-4cb57230c594" providerId="ADAL" clId="{8CB2B8AF-A82A-44C4-8ACE-B3900E30AC94}" dt="2023-03-09T11:47:36.510" v="88" actId="478"/>
          <ac:picMkLst>
            <pc:docMk/>
            <pc:sldMk cId="2902220017" sldId="260"/>
            <ac:picMk id="1026" creationId="{3EC0D58D-297A-CB44-8B9D-0922E34BFCBD}"/>
          </ac:picMkLst>
        </pc:picChg>
      </pc:sldChg>
      <pc:sldChg chg="addSp delSp modSp new mod">
        <pc:chgData name="Nino Philip Ramones" userId="1068934f-e3b4-4e88-ba23-4cb57230c594" providerId="ADAL" clId="{8CB2B8AF-A82A-44C4-8ACE-B3900E30AC94}" dt="2023-03-10T13:47:36.416" v="19547" actId="20577"/>
        <pc:sldMkLst>
          <pc:docMk/>
          <pc:sldMk cId="4215421811" sldId="261"/>
        </pc:sldMkLst>
        <pc:spChg chg="mod">
          <ac:chgData name="Nino Philip Ramones" userId="1068934f-e3b4-4e88-ba23-4cb57230c594" providerId="ADAL" clId="{8CB2B8AF-A82A-44C4-8ACE-B3900E30AC94}" dt="2023-03-09T13:43:47.569" v="301"/>
          <ac:spMkLst>
            <pc:docMk/>
            <pc:sldMk cId="4215421811" sldId="261"/>
            <ac:spMk id="4" creationId="{2351CECF-4925-C9C2-8218-3DCDDD125713}"/>
          </ac:spMkLst>
        </pc:spChg>
        <pc:spChg chg="mod">
          <ac:chgData name="Nino Philip Ramones" userId="1068934f-e3b4-4e88-ba23-4cb57230c594" providerId="ADAL" clId="{8CB2B8AF-A82A-44C4-8ACE-B3900E30AC94}" dt="2023-03-09T13:44:05.635" v="343" actId="1037"/>
          <ac:spMkLst>
            <pc:docMk/>
            <pc:sldMk cId="4215421811" sldId="261"/>
            <ac:spMk id="5" creationId="{BC141F5B-906B-6265-DA38-F7E04A6C72A8}"/>
          </ac:spMkLst>
        </pc:spChg>
        <pc:spChg chg="add mod">
          <ac:chgData name="Nino Philip Ramones" userId="1068934f-e3b4-4e88-ba23-4cb57230c594" providerId="ADAL" clId="{8CB2B8AF-A82A-44C4-8ACE-B3900E30AC94}" dt="2023-03-10T13:47:11.735" v="19534" actId="20577"/>
          <ac:spMkLst>
            <pc:docMk/>
            <pc:sldMk cId="4215421811" sldId="261"/>
            <ac:spMk id="6" creationId="{1C139C71-43D8-DA15-F46A-8598CDF1F78A}"/>
          </ac:spMkLst>
        </pc:spChg>
        <pc:spChg chg="add mod">
          <ac:chgData name="Nino Philip Ramones" userId="1068934f-e3b4-4e88-ba23-4cb57230c594" providerId="ADAL" clId="{8CB2B8AF-A82A-44C4-8ACE-B3900E30AC94}" dt="2023-03-10T12:24:27.381" v="15253" actId="1036"/>
          <ac:spMkLst>
            <pc:docMk/>
            <pc:sldMk cId="4215421811" sldId="261"/>
            <ac:spMk id="7" creationId="{CB143D5A-4C51-CC45-02B5-43383CAA5C50}"/>
          </ac:spMkLst>
        </pc:spChg>
        <pc:spChg chg="add mod">
          <ac:chgData name="Nino Philip Ramones" userId="1068934f-e3b4-4e88-ba23-4cb57230c594" providerId="ADAL" clId="{8CB2B8AF-A82A-44C4-8ACE-B3900E30AC94}" dt="2023-03-10T12:24:27.381" v="15253" actId="1036"/>
          <ac:spMkLst>
            <pc:docMk/>
            <pc:sldMk cId="4215421811" sldId="261"/>
            <ac:spMk id="8" creationId="{32B64BE8-E37B-9676-4EB5-17CAABB97627}"/>
          </ac:spMkLst>
        </pc:spChg>
        <pc:spChg chg="add del mod">
          <ac:chgData name="Nino Philip Ramones" userId="1068934f-e3b4-4e88-ba23-4cb57230c594" providerId="ADAL" clId="{8CB2B8AF-A82A-44C4-8ACE-B3900E30AC94}" dt="2023-03-09T23:36:36.727" v="1425"/>
          <ac:spMkLst>
            <pc:docMk/>
            <pc:sldMk cId="4215421811" sldId="261"/>
            <ac:spMk id="9" creationId="{5C6DC824-1546-88B8-4D2B-DBD0DE26D6E2}"/>
          </ac:spMkLst>
        </pc:spChg>
        <pc:spChg chg="add del mod">
          <ac:chgData name="Nino Philip Ramones" userId="1068934f-e3b4-4e88-ba23-4cb57230c594" providerId="ADAL" clId="{8CB2B8AF-A82A-44C4-8ACE-B3900E30AC94}" dt="2023-03-09T13:53:34.116" v="455" actId="478"/>
          <ac:spMkLst>
            <pc:docMk/>
            <pc:sldMk cId="4215421811" sldId="261"/>
            <ac:spMk id="9" creationId="{6375FE71-12FC-CE4F-D53A-6B5E2CF5BDD7}"/>
          </ac:spMkLst>
        </pc:spChg>
        <pc:spChg chg="add mod">
          <ac:chgData name="Nino Philip Ramones" userId="1068934f-e3b4-4e88-ba23-4cb57230c594" providerId="ADAL" clId="{8CB2B8AF-A82A-44C4-8ACE-B3900E30AC94}" dt="2023-03-10T13:47:36.416" v="19547" actId="20577"/>
          <ac:spMkLst>
            <pc:docMk/>
            <pc:sldMk cId="4215421811" sldId="261"/>
            <ac:spMk id="10" creationId="{AA624370-42F0-82DE-228F-BC78C798D723}"/>
          </ac:spMkLst>
        </pc:spChg>
        <pc:spChg chg="mod topLvl">
          <ac:chgData name="Nino Philip Ramones" userId="1068934f-e3b4-4e88-ba23-4cb57230c594" providerId="ADAL" clId="{8CB2B8AF-A82A-44C4-8ACE-B3900E30AC94}" dt="2023-03-09T13:56:38.596" v="480" actId="164"/>
          <ac:spMkLst>
            <pc:docMk/>
            <pc:sldMk cId="4215421811" sldId="261"/>
            <ac:spMk id="11" creationId="{04406512-72F6-E6F4-D2CC-1A0C247B171F}"/>
          </ac:spMkLst>
        </pc:spChg>
        <pc:spChg chg="mod topLvl">
          <ac:chgData name="Nino Philip Ramones" userId="1068934f-e3b4-4e88-ba23-4cb57230c594" providerId="ADAL" clId="{8CB2B8AF-A82A-44C4-8ACE-B3900E30AC94}" dt="2023-03-09T13:56:38.596" v="480" actId="164"/>
          <ac:spMkLst>
            <pc:docMk/>
            <pc:sldMk cId="4215421811" sldId="261"/>
            <ac:spMk id="12" creationId="{40DE1585-21C5-966B-F489-C864A88CF8A6}"/>
          </ac:spMkLst>
        </pc:spChg>
        <pc:spChg chg="mod topLvl">
          <ac:chgData name="Nino Philip Ramones" userId="1068934f-e3b4-4e88-ba23-4cb57230c594" providerId="ADAL" clId="{8CB2B8AF-A82A-44C4-8ACE-B3900E30AC94}" dt="2023-03-09T13:56:38.596" v="480" actId="164"/>
          <ac:spMkLst>
            <pc:docMk/>
            <pc:sldMk cId="4215421811" sldId="261"/>
            <ac:spMk id="13" creationId="{BD99462A-85DF-54B3-1C83-61C4E3E4D91D}"/>
          </ac:spMkLst>
        </pc:spChg>
        <pc:spChg chg="mod topLvl">
          <ac:chgData name="Nino Philip Ramones" userId="1068934f-e3b4-4e88-ba23-4cb57230c594" providerId="ADAL" clId="{8CB2B8AF-A82A-44C4-8ACE-B3900E30AC94}" dt="2023-03-09T13:56:38.596" v="480" actId="164"/>
          <ac:spMkLst>
            <pc:docMk/>
            <pc:sldMk cId="4215421811" sldId="261"/>
            <ac:spMk id="14" creationId="{567853B8-710C-5118-2ACE-79615895D9B7}"/>
          </ac:spMkLst>
        </pc:spChg>
        <pc:spChg chg="mod topLvl">
          <ac:chgData name="Nino Philip Ramones" userId="1068934f-e3b4-4e88-ba23-4cb57230c594" providerId="ADAL" clId="{8CB2B8AF-A82A-44C4-8ACE-B3900E30AC94}" dt="2023-03-09T13:56:38.596" v="480" actId="164"/>
          <ac:spMkLst>
            <pc:docMk/>
            <pc:sldMk cId="4215421811" sldId="261"/>
            <ac:spMk id="15" creationId="{8CBB8BE1-3BA5-CBE1-9655-7F8D527CFF90}"/>
          </ac:spMkLst>
        </pc:spChg>
        <pc:spChg chg="mod topLvl">
          <ac:chgData name="Nino Philip Ramones" userId="1068934f-e3b4-4e88-ba23-4cb57230c594" providerId="ADAL" clId="{8CB2B8AF-A82A-44C4-8ACE-B3900E30AC94}" dt="2023-03-09T14:01:46.889" v="590" actId="339"/>
          <ac:spMkLst>
            <pc:docMk/>
            <pc:sldMk cId="4215421811" sldId="261"/>
            <ac:spMk id="16" creationId="{44EEE060-BFCA-21E4-ECD0-D952F1137AF3}"/>
          </ac:spMkLst>
        </pc:spChg>
        <pc:spChg chg="add mod">
          <ac:chgData name="Nino Philip Ramones" userId="1068934f-e3b4-4e88-ba23-4cb57230c594" providerId="ADAL" clId="{8CB2B8AF-A82A-44C4-8ACE-B3900E30AC94}" dt="2023-03-10T12:24:27.381" v="15253" actId="1036"/>
          <ac:spMkLst>
            <pc:docMk/>
            <pc:sldMk cId="4215421811" sldId="261"/>
            <ac:spMk id="18" creationId="{5C2D200D-34E0-6176-C3DC-B1339A75810E}"/>
          </ac:spMkLst>
        </pc:spChg>
        <pc:spChg chg="mod">
          <ac:chgData name="Nino Philip Ramones" userId="1068934f-e3b4-4e88-ba23-4cb57230c594" providerId="ADAL" clId="{8CB2B8AF-A82A-44C4-8ACE-B3900E30AC94}" dt="2023-03-09T14:02:08.454" v="592" actId="208"/>
          <ac:spMkLst>
            <pc:docMk/>
            <pc:sldMk cId="4215421811" sldId="261"/>
            <ac:spMk id="21" creationId="{31A811FB-4379-9E6D-88B0-F9A2865BE663}"/>
          </ac:spMkLst>
        </pc:spChg>
        <pc:spChg chg="mod">
          <ac:chgData name="Nino Philip Ramones" userId="1068934f-e3b4-4e88-ba23-4cb57230c594" providerId="ADAL" clId="{8CB2B8AF-A82A-44C4-8ACE-B3900E30AC94}" dt="2023-03-09T14:02:08.454" v="592" actId="208"/>
          <ac:spMkLst>
            <pc:docMk/>
            <pc:sldMk cId="4215421811" sldId="261"/>
            <ac:spMk id="22" creationId="{22E8A27A-BFCA-5D6B-7025-F8BB85F708A7}"/>
          </ac:spMkLst>
        </pc:spChg>
        <pc:spChg chg="mod">
          <ac:chgData name="Nino Philip Ramones" userId="1068934f-e3b4-4e88-ba23-4cb57230c594" providerId="ADAL" clId="{8CB2B8AF-A82A-44C4-8ACE-B3900E30AC94}" dt="2023-03-09T14:02:08.454" v="592" actId="208"/>
          <ac:spMkLst>
            <pc:docMk/>
            <pc:sldMk cId="4215421811" sldId="261"/>
            <ac:spMk id="23" creationId="{7458F415-A7C6-7065-C815-9E243F3628C9}"/>
          </ac:spMkLst>
        </pc:spChg>
        <pc:spChg chg="mod">
          <ac:chgData name="Nino Philip Ramones" userId="1068934f-e3b4-4e88-ba23-4cb57230c594" providerId="ADAL" clId="{8CB2B8AF-A82A-44C4-8ACE-B3900E30AC94}" dt="2023-03-09T14:02:08.454" v="592" actId="208"/>
          <ac:spMkLst>
            <pc:docMk/>
            <pc:sldMk cId="4215421811" sldId="261"/>
            <ac:spMk id="24" creationId="{112518A4-AD15-AE28-D7D2-EF28CF34B987}"/>
          </ac:spMkLst>
        </pc:spChg>
        <pc:spChg chg="mod">
          <ac:chgData name="Nino Philip Ramones" userId="1068934f-e3b4-4e88-ba23-4cb57230c594" providerId="ADAL" clId="{8CB2B8AF-A82A-44C4-8ACE-B3900E30AC94}" dt="2023-03-09T14:02:08.454" v="592" actId="208"/>
          <ac:spMkLst>
            <pc:docMk/>
            <pc:sldMk cId="4215421811" sldId="261"/>
            <ac:spMk id="25" creationId="{0A99E62D-BC7F-FB64-D35F-DB0A30FEDDA2}"/>
          </ac:spMkLst>
        </pc:spChg>
        <pc:spChg chg="mod">
          <ac:chgData name="Nino Philip Ramones" userId="1068934f-e3b4-4e88-ba23-4cb57230c594" providerId="ADAL" clId="{8CB2B8AF-A82A-44C4-8ACE-B3900E30AC94}" dt="2023-03-09T14:02:08.454" v="592" actId="208"/>
          <ac:spMkLst>
            <pc:docMk/>
            <pc:sldMk cId="4215421811" sldId="261"/>
            <ac:spMk id="26" creationId="{CBF070C5-18C5-144F-DC60-485A6DA46456}"/>
          </ac:spMkLst>
        </pc:spChg>
        <pc:spChg chg="add mod">
          <ac:chgData name="Nino Philip Ramones" userId="1068934f-e3b4-4e88-ba23-4cb57230c594" providerId="ADAL" clId="{8CB2B8AF-A82A-44C4-8ACE-B3900E30AC94}" dt="2023-03-10T12:24:27.381" v="15253" actId="1036"/>
          <ac:spMkLst>
            <pc:docMk/>
            <pc:sldMk cId="4215421811" sldId="261"/>
            <ac:spMk id="27" creationId="{BC110942-A5E1-82F1-B47D-CB63CB9C40B0}"/>
          </ac:spMkLst>
        </pc:spChg>
        <pc:grpChg chg="add mod">
          <ac:chgData name="Nino Philip Ramones" userId="1068934f-e3b4-4e88-ba23-4cb57230c594" providerId="ADAL" clId="{8CB2B8AF-A82A-44C4-8ACE-B3900E30AC94}" dt="2023-03-09T13:43:47.569" v="301"/>
          <ac:grpSpMkLst>
            <pc:docMk/>
            <pc:sldMk cId="4215421811" sldId="261"/>
            <ac:grpSpMk id="2" creationId="{67F3DB62-8ACD-0F47-2790-041A8C3C3A76}"/>
          </ac:grpSpMkLst>
        </pc:grpChg>
        <pc:grpChg chg="add del mod">
          <ac:chgData name="Nino Philip Ramones" userId="1068934f-e3b4-4e88-ba23-4cb57230c594" providerId="ADAL" clId="{8CB2B8AF-A82A-44C4-8ACE-B3900E30AC94}" dt="2023-03-09T13:54:43.206" v="459" actId="165"/>
          <ac:grpSpMkLst>
            <pc:docMk/>
            <pc:sldMk cId="4215421811" sldId="261"/>
            <ac:grpSpMk id="10" creationId="{059D720E-02EA-B042-5218-A33EF1A4EF37}"/>
          </ac:grpSpMkLst>
        </pc:grpChg>
        <pc:grpChg chg="add mod">
          <ac:chgData name="Nino Philip Ramones" userId="1068934f-e3b4-4e88-ba23-4cb57230c594" providerId="ADAL" clId="{8CB2B8AF-A82A-44C4-8ACE-B3900E30AC94}" dt="2023-03-09T14:01:26.550" v="541" actId="1036"/>
          <ac:grpSpMkLst>
            <pc:docMk/>
            <pc:sldMk cId="4215421811" sldId="261"/>
            <ac:grpSpMk id="17" creationId="{3CE2980B-C6AF-9158-5109-1E4868261F25}"/>
          </ac:grpSpMkLst>
        </pc:grpChg>
        <pc:grpChg chg="add mod">
          <ac:chgData name="Nino Philip Ramones" userId="1068934f-e3b4-4e88-ba23-4cb57230c594" providerId="ADAL" clId="{8CB2B8AF-A82A-44C4-8ACE-B3900E30AC94}" dt="2023-03-09T14:01:01.283" v="525" actId="1076"/>
          <ac:grpSpMkLst>
            <pc:docMk/>
            <pc:sldMk cId="4215421811" sldId="261"/>
            <ac:grpSpMk id="20" creationId="{7D5B1CDC-1DF9-9184-E016-F9C3A7D62CA1}"/>
          </ac:grpSpMkLst>
        </pc:grpChg>
        <pc:picChg chg="add del mod">
          <ac:chgData name="Nino Philip Ramones" userId="1068934f-e3b4-4e88-ba23-4cb57230c594" providerId="ADAL" clId="{8CB2B8AF-A82A-44C4-8ACE-B3900E30AC94}" dt="2023-03-09T13:58:41.219" v="486" actId="478"/>
          <ac:picMkLst>
            <pc:docMk/>
            <pc:sldMk cId="4215421811" sldId="261"/>
            <ac:picMk id="7" creationId="{DEB6892B-FAE7-5CEA-5D8E-AD7E6612976F}"/>
          </ac:picMkLst>
        </pc:picChg>
        <pc:picChg chg="add mod">
          <ac:chgData name="Nino Philip Ramones" userId="1068934f-e3b4-4e88-ba23-4cb57230c594" providerId="ADAL" clId="{8CB2B8AF-A82A-44C4-8ACE-B3900E30AC94}" dt="2023-03-09T14:02:18.333" v="593" actId="208"/>
          <ac:picMkLst>
            <pc:docMk/>
            <pc:sldMk cId="4215421811" sldId="261"/>
            <ac:picMk id="19" creationId="{0C91B078-B3D0-0333-C663-158E8F3D9857}"/>
          </ac:picMkLst>
        </pc:picChg>
        <pc:cxnChg chg="mod">
          <ac:chgData name="Nino Philip Ramones" userId="1068934f-e3b4-4e88-ba23-4cb57230c594" providerId="ADAL" clId="{8CB2B8AF-A82A-44C4-8ACE-B3900E30AC94}" dt="2023-03-09T13:43:47.569" v="301"/>
          <ac:cxnSpMkLst>
            <pc:docMk/>
            <pc:sldMk cId="4215421811" sldId="261"/>
            <ac:cxnSpMk id="3" creationId="{7881C343-2281-2DA4-BBAB-6334E763CD70}"/>
          </ac:cxnSpMkLst>
        </pc:cxnChg>
      </pc:sldChg>
      <pc:sldChg chg="addSp delSp modSp add mod">
        <pc:chgData name="Nino Philip Ramones" userId="1068934f-e3b4-4e88-ba23-4cb57230c594" providerId="ADAL" clId="{8CB2B8AF-A82A-44C4-8ACE-B3900E30AC94}" dt="2023-03-10T12:49:23.474" v="16222" actId="2711"/>
        <pc:sldMkLst>
          <pc:docMk/>
          <pc:sldMk cId="3447888896" sldId="262"/>
        </pc:sldMkLst>
        <pc:spChg chg="mod">
          <ac:chgData name="Nino Philip Ramones" userId="1068934f-e3b4-4e88-ba23-4cb57230c594" providerId="ADAL" clId="{8CB2B8AF-A82A-44C4-8ACE-B3900E30AC94}" dt="2023-03-10T12:49:23.474" v="16222" actId="2711"/>
          <ac:spMkLst>
            <pc:docMk/>
            <pc:sldMk cId="3447888896" sldId="262"/>
            <ac:spMk id="6" creationId="{1C139C71-43D8-DA15-F46A-8598CDF1F78A}"/>
          </ac:spMkLst>
        </pc:spChg>
        <pc:spChg chg="del">
          <ac:chgData name="Nino Philip Ramones" userId="1068934f-e3b4-4e88-ba23-4cb57230c594" providerId="ADAL" clId="{8CB2B8AF-A82A-44C4-8ACE-B3900E30AC94}" dt="2023-03-09T23:48:24.304" v="1868" actId="478"/>
          <ac:spMkLst>
            <pc:docMk/>
            <pc:sldMk cId="3447888896" sldId="262"/>
            <ac:spMk id="7" creationId="{CB143D5A-4C51-CC45-02B5-43383CAA5C50}"/>
          </ac:spMkLst>
        </pc:spChg>
        <pc:spChg chg="mod">
          <ac:chgData name="Nino Philip Ramones" userId="1068934f-e3b4-4e88-ba23-4cb57230c594" providerId="ADAL" clId="{8CB2B8AF-A82A-44C4-8ACE-B3900E30AC94}" dt="2023-03-09T23:48:34.719" v="1878" actId="20577"/>
          <ac:spMkLst>
            <pc:docMk/>
            <pc:sldMk cId="3447888896" sldId="262"/>
            <ac:spMk id="8" creationId="{32B64BE8-E37B-9676-4EB5-17CAABB97627}"/>
          </ac:spMkLst>
        </pc:spChg>
        <pc:spChg chg="del">
          <ac:chgData name="Nino Philip Ramones" userId="1068934f-e3b4-4e88-ba23-4cb57230c594" providerId="ADAL" clId="{8CB2B8AF-A82A-44C4-8ACE-B3900E30AC94}" dt="2023-03-09T23:48:24.304" v="1868" actId="478"/>
          <ac:spMkLst>
            <pc:docMk/>
            <pc:sldMk cId="3447888896" sldId="262"/>
            <ac:spMk id="10" creationId="{AA624370-42F0-82DE-228F-BC78C798D723}"/>
          </ac:spMkLst>
        </pc:spChg>
        <pc:spChg chg="del">
          <ac:chgData name="Nino Philip Ramones" userId="1068934f-e3b4-4e88-ba23-4cb57230c594" providerId="ADAL" clId="{8CB2B8AF-A82A-44C4-8ACE-B3900E30AC94}" dt="2023-03-09T23:48:24.304" v="1868" actId="478"/>
          <ac:spMkLst>
            <pc:docMk/>
            <pc:sldMk cId="3447888896" sldId="262"/>
            <ac:spMk id="18" creationId="{5C2D200D-34E0-6176-C3DC-B1339A75810E}"/>
          </ac:spMkLst>
        </pc:spChg>
        <pc:spChg chg="del">
          <ac:chgData name="Nino Philip Ramones" userId="1068934f-e3b4-4e88-ba23-4cb57230c594" providerId="ADAL" clId="{8CB2B8AF-A82A-44C4-8ACE-B3900E30AC94}" dt="2023-03-09T23:48:24.304" v="1868" actId="478"/>
          <ac:spMkLst>
            <pc:docMk/>
            <pc:sldMk cId="3447888896" sldId="262"/>
            <ac:spMk id="27" creationId="{BC110942-A5E1-82F1-B47D-CB63CB9C40B0}"/>
          </ac:spMkLst>
        </pc:spChg>
        <pc:spChg chg="add mod">
          <ac:chgData name="Nino Philip Ramones" userId="1068934f-e3b4-4e88-ba23-4cb57230c594" providerId="ADAL" clId="{8CB2B8AF-A82A-44C4-8ACE-B3900E30AC94}" dt="2023-03-10T00:38:27.581" v="2587" actId="164"/>
          <ac:spMkLst>
            <pc:docMk/>
            <pc:sldMk cId="3447888896" sldId="262"/>
            <ac:spMk id="31" creationId="{FA64FFA0-2BA4-C79E-0B08-995D7829F35E}"/>
          </ac:spMkLst>
        </pc:spChg>
        <pc:spChg chg="add mod">
          <ac:chgData name="Nino Philip Ramones" userId="1068934f-e3b4-4e88-ba23-4cb57230c594" providerId="ADAL" clId="{8CB2B8AF-A82A-44C4-8ACE-B3900E30AC94}" dt="2023-03-10T00:38:27.581" v="2587" actId="164"/>
          <ac:spMkLst>
            <pc:docMk/>
            <pc:sldMk cId="3447888896" sldId="262"/>
            <ac:spMk id="32" creationId="{9CB74343-638F-6592-3CB5-A30582FADB95}"/>
          </ac:spMkLst>
        </pc:spChg>
        <pc:grpChg chg="del">
          <ac:chgData name="Nino Philip Ramones" userId="1068934f-e3b4-4e88-ba23-4cb57230c594" providerId="ADAL" clId="{8CB2B8AF-A82A-44C4-8ACE-B3900E30AC94}" dt="2023-03-09T23:48:26.297" v="1869" actId="478"/>
          <ac:grpSpMkLst>
            <pc:docMk/>
            <pc:sldMk cId="3447888896" sldId="262"/>
            <ac:grpSpMk id="17" creationId="{3CE2980B-C6AF-9158-5109-1E4868261F25}"/>
          </ac:grpSpMkLst>
        </pc:grpChg>
        <pc:grpChg chg="del">
          <ac:chgData name="Nino Philip Ramones" userId="1068934f-e3b4-4e88-ba23-4cb57230c594" providerId="ADAL" clId="{8CB2B8AF-A82A-44C4-8ACE-B3900E30AC94}" dt="2023-03-09T23:48:24.304" v="1868" actId="478"/>
          <ac:grpSpMkLst>
            <pc:docMk/>
            <pc:sldMk cId="3447888896" sldId="262"/>
            <ac:grpSpMk id="20" creationId="{7D5B1CDC-1DF9-9184-E016-F9C3A7D62CA1}"/>
          </ac:grpSpMkLst>
        </pc:grpChg>
        <pc:grpChg chg="add mod">
          <ac:chgData name="Nino Philip Ramones" userId="1068934f-e3b4-4e88-ba23-4cb57230c594" providerId="ADAL" clId="{8CB2B8AF-A82A-44C4-8ACE-B3900E30AC94}" dt="2023-03-10T00:38:33.771" v="2588" actId="12788"/>
          <ac:grpSpMkLst>
            <pc:docMk/>
            <pc:sldMk cId="3447888896" sldId="262"/>
            <ac:grpSpMk id="33" creationId="{AD4707F5-6FE1-FEA7-D4DA-F7E1D4A0C644}"/>
          </ac:grpSpMkLst>
        </pc:grpChg>
        <pc:picChg chg="del">
          <ac:chgData name="Nino Philip Ramones" userId="1068934f-e3b4-4e88-ba23-4cb57230c594" providerId="ADAL" clId="{8CB2B8AF-A82A-44C4-8ACE-B3900E30AC94}" dt="2023-03-09T23:48:24.304" v="1868" actId="478"/>
          <ac:picMkLst>
            <pc:docMk/>
            <pc:sldMk cId="3447888896" sldId="262"/>
            <ac:picMk id="19" creationId="{0C91B078-B3D0-0333-C663-158E8F3D9857}"/>
          </ac:picMkLst>
        </pc:picChg>
        <pc:picChg chg="add mod">
          <ac:chgData name="Nino Philip Ramones" userId="1068934f-e3b4-4e88-ba23-4cb57230c594" providerId="ADAL" clId="{8CB2B8AF-A82A-44C4-8ACE-B3900E30AC94}" dt="2023-03-10T12:25:05.788" v="15255" actId="1035"/>
          <ac:picMkLst>
            <pc:docMk/>
            <pc:sldMk cId="3447888896" sldId="262"/>
            <ac:picMk id="28" creationId="{30D97CD0-6C59-1806-C479-57ADB800F47D}"/>
          </ac:picMkLst>
        </pc:picChg>
        <pc:picChg chg="add mod">
          <ac:chgData name="Nino Philip Ramones" userId="1068934f-e3b4-4e88-ba23-4cb57230c594" providerId="ADAL" clId="{8CB2B8AF-A82A-44C4-8ACE-B3900E30AC94}" dt="2023-03-10T12:25:05.788" v="15255" actId="1035"/>
          <ac:picMkLst>
            <pc:docMk/>
            <pc:sldMk cId="3447888896" sldId="262"/>
            <ac:picMk id="30" creationId="{4C3B4024-618D-5602-746E-2B142A7B2B8B}"/>
          </ac:picMkLst>
        </pc:picChg>
      </pc:sldChg>
      <pc:sldChg chg="addSp delSp modSp add mod">
        <pc:chgData name="Nino Philip Ramones" userId="1068934f-e3b4-4e88-ba23-4cb57230c594" providerId="ADAL" clId="{8CB2B8AF-A82A-44C4-8ACE-B3900E30AC94}" dt="2023-03-10T12:49:06.303" v="16221" actId="2711"/>
        <pc:sldMkLst>
          <pc:docMk/>
          <pc:sldMk cId="3178388784" sldId="263"/>
        </pc:sldMkLst>
        <pc:spChg chg="mod">
          <ac:chgData name="Nino Philip Ramones" userId="1068934f-e3b4-4e88-ba23-4cb57230c594" providerId="ADAL" clId="{8CB2B8AF-A82A-44C4-8ACE-B3900E30AC94}" dt="2023-03-10T12:49:06.303" v="16221" actId="2711"/>
          <ac:spMkLst>
            <pc:docMk/>
            <pc:sldMk cId="3178388784" sldId="263"/>
            <ac:spMk id="6" creationId="{1C139C71-43D8-DA15-F46A-8598CDF1F78A}"/>
          </ac:spMkLst>
        </pc:spChg>
        <pc:spChg chg="del">
          <ac:chgData name="Nino Philip Ramones" userId="1068934f-e3b4-4e88-ba23-4cb57230c594" providerId="ADAL" clId="{8CB2B8AF-A82A-44C4-8ACE-B3900E30AC94}" dt="2023-03-10T00:09:16.884" v="2354" actId="478"/>
          <ac:spMkLst>
            <pc:docMk/>
            <pc:sldMk cId="3178388784" sldId="263"/>
            <ac:spMk id="8" creationId="{32B64BE8-E37B-9676-4EB5-17CAABB97627}"/>
          </ac:spMkLst>
        </pc:spChg>
        <pc:spChg chg="add mod">
          <ac:chgData name="Nino Philip Ramones" userId="1068934f-e3b4-4e88-ba23-4cb57230c594" providerId="ADAL" clId="{8CB2B8AF-A82A-44C4-8ACE-B3900E30AC94}" dt="2023-03-10T02:54:50.920" v="5586" actId="123"/>
          <ac:spMkLst>
            <pc:docMk/>
            <pc:sldMk cId="3178388784" sldId="263"/>
            <ac:spMk id="17" creationId="{4468BC9A-61F8-566C-262E-E6C99300C514}"/>
          </ac:spMkLst>
        </pc:spChg>
        <pc:spChg chg="mod">
          <ac:chgData name="Nino Philip Ramones" userId="1068934f-e3b4-4e88-ba23-4cb57230c594" providerId="ADAL" clId="{8CB2B8AF-A82A-44C4-8ACE-B3900E30AC94}" dt="2023-03-10T00:45:33.344" v="2711" actId="1036"/>
          <ac:spMkLst>
            <pc:docMk/>
            <pc:sldMk cId="3178388784" sldId="263"/>
            <ac:spMk id="31" creationId="{FA64FFA0-2BA4-C79E-0B08-995D7829F35E}"/>
          </ac:spMkLst>
        </pc:spChg>
        <pc:spChg chg="mod">
          <ac:chgData name="Nino Philip Ramones" userId="1068934f-e3b4-4e88-ba23-4cb57230c594" providerId="ADAL" clId="{8CB2B8AF-A82A-44C4-8ACE-B3900E30AC94}" dt="2023-03-10T00:45:33.344" v="2711" actId="1036"/>
          <ac:spMkLst>
            <pc:docMk/>
            <pc:sldMk cId="3178388784" sldId="263"/>
            <ac:spMk id="32" creationId="{9CB74343-638F-6592-3CB5-A30582FADB95}"/>
          </ac:spMkLst>
        </pc:spChg>
        <pc:grpChg chg="add mod">
          <ac:chgData name="Nino Philip Ramones" userId="1068934f-e3b4-4e88-ba23-4cb57230c594" providerId="ADAL" clId="{8CB2B8AF-A82A-44C4-8ACE-B3900E30AC94}" dt="2023-03-10T00:45:33.344" v="2711" actId="1036"/>
          <ac:grpSpMkLst>
            <pc:docMk/>
            <pc:sldMk cId="3178388784" sldId="263"/>
            <ac:grpSpMk id="16" creationId="{9D2595EB-DDC7-D4B9-377F-D5F749DBAB78}"/>
          </ac:grpSpMkLst>
        </pc:grpChg>
        <pc:picChg chg="add mod">
          <ac:chgData name="Nino Philip Ramones" userId="1068934f-e3b4-4e88-ba23-4cb57230c594" providerId="ADAL" clId="{8CB2B8AF-A82A-44C4-8ACE-B3900E30AC94}" dt="2023-03-10T00:38:14.128" v="2585" actId="164"/>
          <ac:picMkLst>
            <pc:docMk/>
            <pc:sldMk cId="3178388784" sldId="263"/>
            <ac:picMk id="9" creationId="{C7373BBE-204A-9AD4-82FD-FEC999C38DAF}"/>
          </ac:picMkLst>
        </pc:picChg>
        <pc:picChg chg="add del mod">
          <ac:chgData name="Nino Philip Ramones" userId="1068934f-e3b4-4e88-ba23-4cb57230c594" providerId="ADAL" clId="{8CB2B8AF-A82A-44C4-8ACE-B3900E30AC94}" dt="2023-03-10T00:14:01.729" v="2566" actId="478"/>
          <ac:picMkLst>
            <pc:docMk/>
            <pc:sldMk cId="3178388784" sldId="263"/>
            <ac:picMk id="11" creationId="{39F3B589-04ED-483B-F25C-A12D51C08561}"/>
          </ac:picMkLst>
        </pc:picChg>
        <pc:picChg chg="add mod modCrop">
          <ac:chgData name="Nino Philip Ramones" userId="1068934f-e3b4-4e88-ba23-4cb57230c594" providerId="ADAL" clId="{8CB2B8AF-A82A-44C4-8ACE-B3900E30AC94}" dt="2023-03-10T00:38:14.128" v="2585" actId="164"/>
          <ac:picMkLst>
            <pc:docMk/>
            <pc:sldMk cId="3178388784" sldId="263"/>
            <ac:picMk id="13" creationId="{9DD2C220-D449-5517-BE8C-DB7694DD6A7C}"/>
          </ac:picMkLst>
        </pc:picChg>
        <pc:picChg chg="add del mod">
          <ac:chgData name="Nino Philip Ramones" userId="1068934f-e3b4-4e88-ba23-4cb57230c594" providerId="ADAL" clId="{8CB2B8AF-A82A-44C4-8ACE-B3900E30AC94}" dt="2023-03-10T00:14:36.550" v="2572" actId="478"/>
          <ac:picMkLst>
            <pc:docMk/>
            <pc:sldMk cId="3178388784" sldId="263"/>
            <ac:picMk id="15" creationId="{85B28EFB-7847-9F92-C8DD-376467263D25}"/>
          </ac:picMkLst>
        </pc:picChg>
        <pc:picChg chg="del">
          <ac:chgData name="Nino Philip Ramones" userId="1068934f-e3b4-4e88-ba23-4cb57230c594" providerId="ADAL" clId="{8CB2B8AF-A82A-44C4-8ACE-B3900E30AC94}" dt="2023-03-10T00:09:12.628" v="2353" actId="478"/>
          <ac:picMkLst>
            <pc:docMk/>
            <pc:sldMk cId="3178388784" sldId="263"/>
            <ac:picMk id="28" creationId="{30D97CD0-6C59-1806-C479-57ADB800F47D}"/>
          </ac:picMkLst>
        </pc:picChg>
        <pc:picChg chg="del">
          <ac:chgData name="Nino Philip Ramones" userId="1068934f-e3b4-4e88-ba23-4cb57230c594" providerId="ADAL" clId="{8CB2B8AF-A82A-44C4-8ACE-B3900E30AC94}" dt="2023-03-10T00:09:12.628" v="2353" actId="478"/>
          <ac:picMkLst>
            <pc:docMk/>
            <pc:sldMk cId="3178388784" sldId="263"/>
            <ac:picMk id="30" creationId="{4C3B4024-618D-5602-746E-2B142A7B2B8B}"/>
          </ac:picMkLst>
        </pc:picChg>
      </pc:sldChg>
      <pc:sldChg chg="add del">
        <pc:chgData name="Nino Philip Ramones" userId="1068934f-e3b4-4e88-ba23-4cb57230c594" providerId="ADAL" clId="{8CB2B8AF-A82A-44C4-8ACE-B3900E30AC94}" dt="2023-03-10T00:58:55.239" v="2910" actId="47"/>
        <pc:sldMkLst>
          <pc:docMk/>
          <pc:sldMk cId="1903694077" sldId="264"/>
        </pc:sldMkLst>
      </pc:sldChg>
      <pc:sldChg chg="addSp delSp modSp add mod ord">
        <pc:chgData name="Nino Philip Ramones" userId="1068934f-e3b4-4e88-ba23-4cb57230c594" providerId="ADAL" clId="{8CB2B8AF-A82A-44C4-8ACE-B3900E30AC94}" dt="2023-03-10T06:10:48.585" v="7359" actId="2711"/>
        <pc:sldMkLst>
          <pc:docMk/>
          <pc:sldMk cId="3278429691" sldId="264"/>
        </pc:sldMkLst>
        <pc:spChg chg="mod">
          <ac:chgData name="Nino Philip Ramones" userId="1068934f-e3b4-4e88-ba23-4cb57230c594" providerId="ADAL" clId="{8CB2B8AF-A82A-44C4-8ACE-B3900E30AC94}" dt="2023-03-10T06:10:48.585" v="7359" actId="2711"/>
          <ac:spMkLst>
            <pc:docMk/>
            <pc:sldMk cId="3278429691" sldId="264"/>
            <ac:spMk id="6" creationId="{1C139C71-43D8-DA15-F46A-8598CDF1F78A}"/>
          </ac:spMkLst>
        </pc:spChg>
        <pc:spChg chg="mod">
          <ac:chgData name="Nino Philip Ramones" userId="1068934f-e3b4-4e88-ba23-4cb57230c594" providerId="ADAL" clId="{8CB2B8AF-A82A-44C4-8ACE-B3900E30AC94}" dt="2023-03-10T01:06:14.570" v="2924" actId="20577"/>
          <ac:spMkLst>
            <pc:docMk/>
            <pc:sldMk cId="3278429691" sldId="264"/>
            <ac:spMk id="8" creationId="{32B64BE8-E37B-9676-4EB5-17CAABB97627}"/>
          </ac:spMkLst>
        </pc:spChg>
        <pc:spChg chg="del mod topLvl">
          <ac:chgData name="Nino Philip Ramones" userId="1068934f-e3b4-4e88-ba23-4cb57230c594" providerId="ADAL" clId="{8CB2B8AF-A82A-44C4-8ACE-B3900E30AC94}" dt="2023-03-10T01:21:08.965" v="3294" actId="478"/>
          <ac:spMkLst>
            <pc:docMk/>
            <pc:sldMk cId="3278429691" sldId="264"/>
            <ac:spMk id="31" creationId="{FA64FFA0-2BA4-C79E-0B08-995D7829F35E}"/>
          </ac:spMkLst>
        </pc:spChg>
        <pc:spChg chg="mod ord topLvl">
          <ac:chgData name="Nino Philip Ramones" userId="1068934f-e3b4-4e88-ba23-4cb57230c594" providerId="ADAL" clId="{8CB2B8AF-A82A-44C4-8ACE-B3900E30AC94}" dt="2023-03-10T01:40:32.412" v="3454" actId="164"/>
          <ac:spMkLst>
            <pc:docMk/>
            <pc:sldMk cId="3278429691" sldId="264"/>
            <ac:spMk id="32" creationId="{9CB74343-638F-6592-3CB5-A30582FADB95}"/>
          </ac:spMkLst>
        </pc:spChg>
        <pc:grpChg chg="add mod">
          <ac:chgData name="Nino Philip Ramones" userId="1068934f-e3b4-4e88-ba23-4cb57230c594" providerId="ADAL" clId="{8CB2B8AF-A82A-44C4-8ACE-B3900E30AC94}" dt="2023-03-10T01:41:35.718" v="3485" actId="1035"/>
          <ac:grpSpMkLst>
            <pc:docMk/>
            <pc:sldMk cId="3278429691" sldId="264"/>
            <ac:grpSpMk id="12" creationId="{121E34E1-64BB-8E8E-5131-06F58AF9A27B}"/>
          </ac:grpSpMkLst>
        </pc:grpChg>
        <pc:grpChg chg="del">
          <ac:chgData name="Nino Philip Ramones" userId="1068934f-e3b4-4e88-ba23-4cb57230c594" providerId="ADAL" clId="{8CB2B8AF-A82A-44C4-8ACE-B3900E30AC94}" dt="2023-03-10T01:20:15.579" v="3281" actId="165"/>
          <ac:grpSpMkLst>
            <pc:docMk/>
            <pc:sldMk cId="3278429691" sldId="264"/>
            <ac:grpSpMk id="33" creationId="{AD4707F5-6FE1-FEA7-D4DA-F7E1D4A0C644}"/>
          </ac:grpSpMkLst>
        </pc:grpChg>
        <pc:picChg chg="add mod modCrop">
          <ac:chgData name="Nino Philip Ramones" userId="1068934f-e3b4-4e88-ba23-4cb57230c594" providerId="ADAL" clId="{8CB2B8AF-A82A-44C4-8ACE-B3900E30AC94}" dt="2023-03-10T01:40:32.412" v="3454" actId="164"/>
          <ac:picMkLst>
            <pc:docMk/>
            <pc:sldMk cId="3278429691" sldId="264"/>
            <ac:picMk id="9" creationId="{19FF91A8-2905-D3BD-8D7D-58F416EBA99D}"/>
          </ac:picMkLst>
        </pc:picChg>
        <pc:picChg chg="add del mod">
          <ac:chgData name="Nino Philip Ramones" userId="1068934f-e3b4-4e88-ba23-4cb57230c594" providerId="ADAL" clId="{8CB2B8AF-A82A-44C4-8ACE-B3900E30AC94}" dt="2023-03-10T01:22:09.456" v="3334" actId="478"/>
          <ac:picMkLst>
            <pc:docMk/>
            <pc:sldMk cId="3278429691" sldId="264"/>
            <ac:picMk id="11" creationId="{B2B163AC-C11E-3EB6-A9A8-87C74D7C0E41}"/>
          </ac:picMkLst>
        </pc:picChg>
        <pc:picChg chg="add del mod">
          <ac:chgData name="Nino Philip Ramones" userId="1068934f-e3b4-4e88-ba23-4cb57230c594" providerId="ADAL" clId="{8CB2B8AF-A82A-44C4-8ACE-B3900E30AC94}" dt="2023-03-10T01:41:28.110" v="3480" actId="478"/>
          <ac:picMkLst>
            <pc:docMk/>
            <pc:sldMk cId="3278429691" sldId="264"/>
            <ac:picMk id="13" creationId="{8353AF03-A1F9-6317-CA52-62F8840D3AEB}"/>
          </ac:picMkLst>
        </pc:picChg>
        <pc:picChg chg="add del mod">
          <ac:chgData name="Nino Philip Ramones" userId="1068934f-e3b4-4e88-ba23-4cb57230c594" providerId="ADAL" clId="{8CB2B8AF-A82A-44C4-8ACE-B3900E30AC94}" dt="2023-03-10T01:41:20.839" v="3479" actId="478"/>
          <ac:picMkLst>
            <pc:docMk/>
            <pc:sldMk cId="3278429691" sldId="264"/>
            <ac:picMk id="14" creationId="{CA2BC7D1-A9DE-C257-A15A-383573FC123B}"/>
          </ac:picMkLst>
        </pc:picChg>
        <pc:picChg chg="del mod topLvl">
          <ac:chgData name="Nino Philip Ramones" userId="1068934f-e3b4-4e88-ba23-4cb57230c594" providerId="ADAL" clId="{8CB2B8AF-A82A-44C4-8ACE-B3900E30AC94}" dt="2023-03-10T01:20:18.898" v="3282" actId="478"/>
          <ac:picMkLst>
            <pc:docMk/>
            <pc:sldMk cId="3278429691" sldId="264"/>
            <ac:picMk id="28" creationId="{30D97CD0-6C59-1806-C479-57ADB800F47D}"/>
          </ac:picMkLst>
        </pc:picChg>
        <pc:picChg chg="del mod topLvl">
          <ac:chgData name="Nino Philip Ramones" userId="1068934f-e3b4-4e88-ba23-4cb57230c594" providerId="ADAL" clId="{8CB2B8AF-A82A-44C4-8ACE-B3900E30AC94}" dt="2023-03-10T01:20:20.682" v="3283" actId="478"/>
          <ac:picMkLst>
            <pc:docMk/>
            <pc:sldMk cId="3278429691" sldId="264"/>
            <ac:picMk id="30" creationId="{4C3B4024-618D-5602-746E-2B142A7B2B8B}"/>
          </ac:picMkLst>
        </pc:picChg>
      </pc:sldChg>
      <pc:sldChg chg="addSp delSp modSp add mod">
        <pc:chgData name="Nino Philip Ramones" userId="1068934f-e3b4-4e88-ba23-4cb57230c594" providerId="ADAL" clId="{8CB2B8AF-A82A-44C4-8ACE-B3900E30AC94}" dt="2023-03-10T10:08:18.426" v="12142" actId="20577"/>
        <pc:sldMkLst>
          <pc:docMk/>
          <pc:sldMk cId="2263550970" sldId="265"/>
        </pc:sldMkLst>
        <pc:spChg chg="mod">
          <ac:chgData name="Nino Philip Ramones" userId="1068934f-e3b4-4e88-ba23-4cb57230c594" providerId="ADAL" clId="{8CB2B8AF-A82A-44C4-8ACE-B3900E30AC94}" dt="2023-03-10T02:55:00.867" v="5588" actId="123"/>
          <ac:spMkLst>
            <pc:docMk/>
            <pc:sldMk cId="2263550970" sldId="265"/>
            <ac:spMk id="6" creationId="{1C139C71-43D8-DA15-F46A-8598CDF1F78A}"/>
          </ac:spMkLst>
        </pc:spChg>
        <pc:spChg chg="del">
          <ac:chgData name="Nino Philip Ramones" userId="1068934f-e3b4-4e88-ba23-4cb57230c594" providerId="ADAL" clId="{8CB2B8AF-A82A-44C4-8ACE-B3900E30AC94}" dt="2023-03-10T01:41:46.144" v="3487" actId="478"/>
          <ac:spMkLst>
            <pc:docMk/>
            <pc:sldMk cId="2263550970" sldId="265"/>
            <ac:spMk id="8" creationId="{32B64BE8-E37B-9676-4EB5-17CAABB97627}"/>
          </ac:spMkLst>
        </pc:spChg>
        <pc:spChg chg="add mod">
          <ac:chgData name="Nino Philip Ramones" userId="1068934f-e3b4-4e88-ba23-4cb57230c594" providerId="ADAL" clId="{8CB2B8AF-A82A-44C4-8ACE-B3900E30AC94}" dt="2023-03-10T10:08:18.426" v="12142" actId="20577"/>
          <ac:spMkLst>
            <pc:docMk/>
            <pc:sldMk cId="2263550970" sldId="265"/>
            <ac:spMk id="11" creationId="{90F9D98E-6832-E31E-AA49-1D8FD5A5E2FA}"/>
          </ac:spMkLst>
        </pc:spChg>
        <pc:spChg chg="mod topLvl">
          <ac:chgData name="Nino Philip Ramones" userId="1068934f-e3b4-4e88-ba23-4cb57230c594" providerId="ADAL" clId="{8CB2B8AF-A82A-44C4-8ACE-B3900E30AC94}" dt="2023-03-10T10:07:05.462" v="12122" actId="1036"/>
          <ac:spMkLst>
            <pc:docMk/>
            <pc:sldMk cId="2263550970" sldId="265"/>
            <ac:spMk id="32" creationId="{9CB74343-638F-6592-3CB5-A30582FADB95}"/>
          </ac:spMkLst>
        </pc:spChg>
        <pc:grpChg chg="add mod">
          <ac:chgData name="Nino Philip Ramones" userId="1068934f-e3b4-4e88-ba23-4cb57230c594" providerId="ADAL" clId="{8CB2B8AF-A82A-44C4-8ACE-B3900E30AC94}" dt="2023-03-10T10:06:57.772" v="12118" actId="1036"/>
          <ac:grpSpMkLst>
            <pc:docMk/>
            <pc:sldMk cId="2263550970" sldId="265"/>
            <ac:grpSpMk id="7" creationId="{A41AE8AA-461E-0472-E424-9C80188A6362}"/>
          </ac:grpSpMkLst>
        </pc:grpChg>
        <pc:grpChg chg="del">
          <ac:chgData name="Nino Philip Ramones" userId="1068934f-e3b4-4e88-ba23-4cb57230c594" providerId="ADAL" clId="{8CB2B8AF-A82A-44C4-8ACE-B3900E30AC94}" dt="2023-03-10T01:48:00.451" v="3772" actId="165"/>
          <ac:grpSpMkLst>
            <pc:docMk/>
            <pc:sldMk cId="2263550970" sldId="265"/>
            <ac:grpSpMk id="12" creationId="{121E34E1-64BB-8E8E-5131-06F58AF9A27B}"/>
          </ac:grpSpMkLst>
        </pc:grpChg>
        <pc:picChg chg="del mod topLvl">
          <ac:chgData name="Nino Philip Ramones" userId="1068934f-e3b4-4e88-ba23-4cb57230c594" providerId="ADAL" clId="{8CB2B8AF-A82A-44C4-8ACE-B3900E30AC94}" dt="2023-03-10T01:48:02.344" v="3773" actId="478"/>
          <ac:picMkLst>
            <pc:docMk/>
            <pc:sldMk cId="2263550970" sldId="265"/>
            <ac:picMk id="9" creationId="{19FF91A8-2905-D3BD-8D7D-58F416EBA99D}"/>
          </ac:picMkLst>
        </pc:picChg>
        <pc:picChg chg="add mod modCrop">
          <ac:chgData name="Nino Philip Ramones" userId="1068934f-e3b4-4e88-ba23-4cb57230c594" providerId="ADAL" clId="{8CB2B8AF-A82A-44C4-8ACE-B3900E30AC94}" dt="2023-03-10T10:06:57.772" v="12118" actId="1036"/>
          <ac:picMkLst>
            <pc:docMk/>
            <pc:sldMk cId="2263550970" sldId="265"/>
            <ac:picMk id="10" creationId="{ED3CEB73-9E73-3B85-95A0-480C9DC52B6A}"/>
          </ac:picMkLst>
        </pc:picChg>
        <pc:picChg chg="add mod">
          <ac:chgData name="Nino Philip Ramones" userId="1068934f-e3b4-4e88-ba23-4cb57230c594" providerId="ADAL" clId="{8CB2B8AF-A82A-44C4-8ACE-B3900E30AC94}" dt="2023-03-10T10:06:57.772" v="12118" actId="1036"/>
          <ac:picMkLst>
            <pc:docMk/>
            <pc:sldMk cId="2263550970" sldId="265"/>
            <ac:picMk id="1026" creationId="{7BDC8BBB-2F92-48A8-F915-35FC54A7F3D6}"/>
          </ac:picMkLst>
        </pc:picChg>
      </pc:sldChg>
      <pc:sldChg chg="addSp delSp modSp add mod ord">
        <pc:chgData name="Nino Philip Ramones" userId="1068934f-e3b4-4e88-ba23-4cb57230c594" providerId="ADAL" clId="{8CB2B8AF-A82A-44C4-8ACE-B3900E30AC94}" dt="2023-03-10T06:11:01.042" v="7360" actId="2711"/>
        <pc:sldMkLst>
          <pc:docMk/>
          <pc:sldMk cId="3654599305" sldId="266"/>
        </pc:sldMkLst>
        <pc:spChg chg="mod">
          <ac:chgData name="Nino Philip Ramones" userId="1068934f-e3b4-4e88-ba23-4cb57230c594" providerId="ADAL" clId="{8CB2B8AF-A82A-44C4-8ACE-B3900E30AC94}" dt="2023-03-10T06:11:01.042" v="7360" actId="2711"/>
          <ac:spMkLst>
            <pc:docMk/>
            <pc:sldMk cId="3654599305" sldId="266"/>
            <ac:spMk id="6" creationId="{1C139C71-43D8-DA15-F46A-8598CDF1F78A}"/>
          </ac:spMkLst>
        </pc:spChg>
        <pc:spChg chg="add mod">
          <ac:chgData name="Nino Philip Ramones" userId="1068934f-e3b4-4e88-ba23-4cb57230c594" providerId="ADAL" clId="{8CB2B8AF-A82A-44C4-8ACE-B3900E30AC94}" dt="2023-03-10T02:16:35.831" v="4724" actId="1036"/>
          <ac:spMkLst>
            <pc:docMk/>
            <pc:sldMk cId="3654599305" sldId="266"/>
            <ac:spMk id="7" creationId="{5F596B71-6AB8-A654-BAA0-F20679B52505}"/>
          </ac:spMkLst>
        </pc:spChg>
        <pc:spChg chg="mod">
          <ac:chgData name="Nino Philip Ramones" userId="1068934f-e3b4-4e88-ba23-4cb57230c594" providerId="ADAL" clId="{8CB2B8AF-A82A-44C4-8ACE-B3900E30AC94}" dt="2023-03-10T02:21:14.590" v="4762" actId="20577"/>
          <ac:spMkLst>
            <pc:docMk/>
            <pc:sldMk cId="3654599305" sldId="266"/>
            <ac:spMk id="8" creationId="{32B64BE8-E37B-9676-4EB5-17CAABB97627}"/>
          </ac:spMkLst>
        </pc:spChg>
        <pc:spChg chg="add mod">
          <ac:chgData name="Nino Philip Ramones" userId="1068934f-e3b4-4e88-ba23-4cb57230c594" providerId="ADAL" clId="{8CB2B8AF-A82A-44C4-8ACE-B3900E30AC94}" dt="2023-03-10T02:36:46.996" v="4826" actId="20577"/>
          <ac:spMkLst>
            <pc:docMk/>
            <pc:sldMk cId="3654599305" sldId="266"/>
            <ac:spMk id="15" creationId="{193EE4D7-15E9-5C31-3D06-03F1EAB927A2}"/>
          </ac:spMkLst>
        </pc:spChg>
        <pc:spChg chg="add mod">
          <ac:chgData name="Nino Philip Ramones" userId="1068934f-e3b4-4e88-ba23-4cb57230c594" providerId="ADAL" clId="{8CB2B8AF-A82A-44C4-8ACE-B3900E30AC94}" dt="2023-03-10T02:55:06.628" v="5590" actId="123"/>
          <ac:spMkLst>
            <pc:docMk/>
            <pc:sldMk cId="3654599305" sldId="266"/>
            <ac:spMk id="16" creationId="{3B4DE2B3-B1CB-26C7-70E1-CD9746AC10F4}"/>
          </ac:spMkLst>
        </pc:spChg>
        <pc:grpChg chg="add del">
          <ac:chgData name="Nino Philip Ramones" userId="1068934f-e3b4-4e88-ba23-4cb57230c594" providerId="ADAL" clId="{8CB2B8AF-A82A-44C4-8ACE-B3900E30AC94}" dt="2023-03-10T02:02:03.245" v="4003" actId="478"/>
          <ac:grpSpMkLst>
            <pc:docMk/>
            <pc:sldMk cId="3654599305" sldId="266"/>
            <ac:grpSpMk id="12" creationId="{121E34E1-64BB-8E8E-5131-06F58AF9A27B}"/>
          </ac:grpSpMkLst>
        </pc:grpChg>
        <pc:picChg chg="add mod">
          <ac:chgData name="Nino Philip Ramones" userId="1068934f-e3b4-4e88-ba23-4cb57230c594" providerId="ADAL" clId="{8CB2B8AF-A82A-44C4-8ACE-B3900E30AC94}" dt="2023-03-10T02:16:35.831" v="4724" actId="1036"/>
          <ac:picMkLst>
            <pc:docMk/>
            <pc:sldMk cId="3654599305" sldId="266"/>
            <ac:picMk id="11" creationId="{CA60E166-A45B-EB9F-73D5-7D432CD50096}"/>
          </ac:picMkLst>
        </pc:picChg>
        <pc:picChg chg="add mod">
          <ac:chgData name="Nino Philip Ramones" userId="1068934f-e3b4-4e88-ba23-4cb57230c594" providerId="ADAL" clId="{8CB2B8AF-A82A-44C4-8ACE-B3900E30AC94}" dt="2023-03-10T02:16:35.831" v="4724" actId="1036"/>
          <ac:picMkLst>
            <pc:docMk/>
            <pc:sldMk cId="3654599305" sldId="266"/>
            <ac:picMk id="14" creationId="{CEE63FC0-94BA-EC23-DE8E-A9405E9B6C77}"/>
          </ac:picMkLst>
        </pc:picChg>
      </pc:sldChg>
      <pc:sldChg chg="addSp delSp modSp add mod">
        <pc:chgData name="Nino Philip Ramones" userId="1068934f-e3b4-4e88-ba23-4cb57230c594" providerId="ADAL" clId="{8CB2B8AF-A82A-44C4-8ACE-B3900E30AC94}" dt="2023-03-10T03:19:14.918" v="6804" actId="1035"/>
        <pc:sldMkLst>
          <pc:docMk/>
          <pc:sldMk cId="1113147199" sldId="267"/>
        </pc:sldMkLst>
        <pc:spChg chg="mod">
          <ac:chgData name="Nino Philip Ramones" userId="1068934f-e3b4-4e88-ba23-4cb57230c594" providerId="ADAL" clId="{8CB2B8AF-A82A-44C4-8ACE-B3900E30AC94}" dt="2023-03-10T03:19:14.918" v="6804" actId="1035"/>
          <ac:spMkLst>
            <pc:docMk/>
            <pc:sldMk cId="1113147199" sldId="267"/>
            <ac:spMk id="6" creationId="{1C139C71-43D8-DA15-F46A-8598CDF1F78A}"/>
          </ac:spMkLst>
        </pc:spChg>
        <pc:spChg chg="del">
          <ac:chgData name="Nino Philip Ramones" userId="1068934f-e3b4-4e88-ba23-4cb57230c594" providerId="ADAL" clId="{8CB2B8AF-A82A-44C4-8ACE-B3900E30AC94}" dt="2023-03-10T02:36:04.400" v="4807" actId="478"/>
          <ac:spMkLst>
            <pc:docMk/>
            <pc:sldMk cId="1113147199" sldId="267"/>
            <ac:spMk id="7" creationId="{5F596B71-6AB8-A654-BAA0-F20679B52505}"/>
          </ac:spMkLst>
        </pc:spChg>
        <pc:spChg chg="mod">
          <ac:chgData name="Nino Philip Ramones" userId="1068934f-e3b4-4e88-ba23-4cb57230c594" providerId="ADAL" clId="{8CB2B8AF-A82A-44C4-8ACE-B3900E30AC94}" dt="2023-03-10T02:21:38.669" v="4805" actId="404"/>
          <ac:spMkLst>
            <pc:docMk/>
            <pc:sldMk cId="1113147199" sldId="267"/>
            <ac:spMk id="8" creationId="{32B64BE8-E37B-9676-4EB5-17CAABB97627}"/>
          </ac:spMkLst>
        </pc:spChg>
        <pc:spChg chg="mod topLvl">
          <ac:chgData name="Nino Philip Ramones" userId="1068934f-e3b4-4e88-ba23-4cb57230c594" providerId="ADAL" clId="{8CB2B8AF-A82A-44C4-8ACE-B3900E30AC94}" dt="2023-03-10T02:43:17.230" v="4955" actId="1035"/>
          <ac:spMkLst>
            <pc:docMk/>
            <pc:sldMk cId="1113147199" sldId="267"/>
            <ac:spMk id="15" creationId="{193EE4D7-15E9-5C31-3D06-03F1EAB927A2}"/>
          </ac:spMkLst>
        </pc:spChg>
        <pc:spChg chg="del">
          <ac:chgData name="Nino Philip Ramones" userId="1068934f-e3b4-4e88-ba23-4cb57230c594" providerId="ADAL" clId="{8CB2B8AF-A82A-44C4-8ACE-B3900E30AC94}" dt="2023-03-10T02:36:04.400" v="4807" actId="478"/>
          <ac:spMkLst>
            <pc:docMk/>
            <pc:sldMk cId="1113147199" sldId="267"/>
            <ac:spMk id="16" creationId="{3B4DE2B3-B1CB-26C7-70E1-CD9746AC10F4}"/>
          </ac:spMkLst>
        </pc:spChg>
        <pc:spChg chg="add mod topLvl">
          <ac:chgData name="Nino Philip Ramones" userId="1068934f-e3b4-4e88-ba23-4cb57230c594" providerId="ADAL" clId="{8CB2B8AF-A82A-44C4-8ACE-B3900E30AC94}" dt="2023-03-10T02:43:22.240" v="4956" actId="1035"/>
          <ac:spMkLst>
            <pc:docMk/>
            <pc:sldMk cId="1113147199" sldId="267"/>
            <ac:spMk id="19" creationId="{FF6CADFA-08E7-B3FC-6D43-FB635789739B}"/>
          </ac:spMkLst>
        </pc:spChg>
        <pc:spChg chg="mod">
          <ac:chgData name="Nino Philip Ramones" userId="1068934f-e3b4-4e88-ba23-4cb57230c594" providerId="ADAL" clId="{8CB2B8AF-A82A-44C4-8ACE-B3900E30AC94}" dt="2023-03-10T02:55:21.534" v="5591"/>
          <ac:spMkLst>
            <pc:docMk/>
            <pc:sldMk cId="1113147199" sldId="267"/>
            <ac:spMk id="24" creationId="{77BDFC2B-2EAA-4801-2412-968E98965041}"/>
          </ac:spMkLst>
        </pc:spChg>
        <pc:spChg chg="mod">
          <ac:chgData name="Nino Philip Ramones" userId="1068934f-e3b4-4e88-ba23-4cb57230c594" providerId="ADAL" clId="{8CB2B8AF-A82A-44C4-8ACE-B3900E30AC94}" dt="2023-03-10T02:55:21.534" v="5591"/>
          <ac:spMkLst>
            <pc:docMk/>
            <pc:sldMk cId="1113147199" sldId="267"/>
            <ac:spMk id="25" creationId="{B908F47D-85C4-C6A5-8675-83CBE0EFFB58}"/>
          </ac:spMkLst>
        </pc:spChg>
        <pc:spChg chg="mod">
          <ac:chgData name="Nino Philip Ramones" userId="1068934f-e3b4-4e88-ba23-4cb57230c594" providerId="ADAL" clId="{8CB2B8AF-A82A-44C4-8ACE-B3900E30AC94}" dt="2023-03-10T02:55:21.534" v="5591"/>
          <ac:spMkLst>
            <pc:docMk/>
            <pc:sldMk cId="1113147199" sldId="267"/>
            <ac:spMk id="26" creationId="{C0E41513-DD8B-5AD5-A1B8-678B1BAE5032}"/>
          </ac:spMkLst>
        </pc:spChg>
        <pc:spChg chg="mod">
          <ac:chgData name="Nino Philip Ramones" userId="1068934f-e3b4-4e88-ba23-4cb57230c594" providerId="ADAL" clId="{8CB2B8AF-A82A-44C4-8ACE-B3900E30AC94}" dt="2023-03-10T02:55:21.534" v="5591"/>
          <ac:spMkLst>
            <pc:docMk/>
            <pc:sldMk cId="1113147199" sldId="267"/>
            <ac:spMk id="27" creationId="{CAA299BC-AD85-D94A-4FF5-9EBB51DE3A66}"/>
          </ac:spMkLst>
        </pc:spChg>
        <pc:grpChg chg="add del mod">
          <ac:chgData name="Nino Philip Ramones" userId="1068934f-e3b4-4e88-ba23-4cb57230c594" providerId="ADAL" clId="{8CB2B8AF-A82A-44C4-8ACE-B3900E30AC94}" dt="2023-03-10T02:42:42.807" v="4947" actId="165"/>
          <ac:grpSpMkLst>
            <pc:docMk/>
            <pc:sldMk cId="1113147199" sldId="267"/>
            <ac:grpSpMk id="20" creationId="{097304B2-34F6-9D1F-2845-0BE760465F97}"/>
          </ac:grpSpMkLst>
        </pc:grpChg>
        <pc:grpChg chg="add mod">
          <ac:chgData name="Nino Philip Ramones" userId="1068934f-e3b4-4e88-ba23-4cb57230c594" providerId="ADAL" clId="{8CB2B8AF-A82A-44C4-8ACE-B3900E30AC94}" dt="2023-03-10T02:43:56.022" v="4966" actId="1038"/>
          <ac:grpSpMkLst>
            <pc:docMk/>
            <pc:sldMk cId="1113147199" sldId="267"/>
            <ac:grpSpMk id="21" creationId="{E15BE0E9-F22A-D6C4-652D-7AB85B491061}"/>
          </ac:grpSpMkLst>
        </pc:grpChg>
        <pc:grpChg chg="add mod">
          <ac:chgData name="Nino Philip Ramones" userId="1068934f-e3b4-4e88-ba23-4cb57230c594" providerId="ADAL" clId="{8CB2B8AF-A82A-44C4-8ACE-B3900E30AC94}" dt="2023-03-10T02:43:56.022" v="4966" actId="1038"/>
          <ac:grpSpMkLst>
            <pc:docMk/>
            <pc:sldMk cId="1113147199" sldId="267"/>
            <ac:grpSpMk id="22" creationId="{F0AD61FE-6E60-B823-0D20-2DE0106476E6}"/>
          </ac:grpSpMkLst>
        </pc:grpChg>
        <pc:grpChg chg="add mod">
          <ac:chgData name="Nino Philip Ramones" userId="1068934f-e3b4-4e88-ba23-4cb57230c594" providerId="ADAL" clId="{8CB2B8AF-A82A-44C4-8ACE-B3900E30AC94}" dt="2023-03-10T02:55:25.959" v="5592" actId="1076"/>
          <ac:grpSpMkLst>
            <pc:docMk/>
            <pc:sldMk cId="1113147199" sldId="267"/>
            <ac:grpSpMk id="23" creationId="{9D97052E-735D-1A76-2A29-D61459156BF0}"/>
          </ac:grpSpMkLst>
        </pc:grpChg>
        <pc:picChg chg="add mod topLvl">
          <ac:chgData name="Nino Philip Ramones" userId="1068934f-e3b4-4e88-ba23-4cb57230c594" providerId="ADAL" clId="{8CB2B8AF-A82A-44C4-8ACE-B3900E30AC94}" dt="2023-03-10T02:42:47.222" v="4948" actId="164"/>
          <ac:picMkLst>
            <pc:docMk/>
            <pc:sldMk cId="1113147199" sldId="267"/>
            <ac:picMk id="10" creationId="{4B577A2D-218F-4BF4-3B2F-56FD9E8DA4CD}"/>
          </ac:picMkLst>
        </pc:picChg>
        <pc:picChg chg="del">
          <ac:chgData name="Nino Philip Ramones" userId="1068934f-e3b4-4e88-ba23-4cb57230c594" providerId="ADAL" clId="{8CB2B8AF-A82A-44C4-8ACE-B3900E30AC94}" dt="2023-03-10T02:36:04.400" v="4807" actId="478"/>
          <ac:picMkLst>
            <pc:docMk/>
            <pc:sldMk cId="1113147199" sldId="267"/>
            <ac:picMk id="11" creationId="{CA60E166-A45B-EB9F-73D5-7D432CD50096}"/>
          </ac:picMkLst>
        </pc:picChg>
        <pc:picChg chg="add mod topLvl">
          <ac:chgData name="Nino Philip Ramones" userId="1068934f-e3b4-4e88-ba23-4cb57230c594" providerId="ADAL" clId="{8CB2B8AF-A82A-44C4-8ACE-B3900E30AC94}" dt="2023-03-10T02:42:49.646" v="4949" actId="164"/>
          <ac:picMkLst>
            <pc:docMk/>
            <pc:sldMk cId="1113147199" sldId="267"/>
            <ac:picMk id="13" creationId="{EBEFE702-DAB6-2AC7-7B9B-D7DA015CC620}"/>
          </ac:picMkLst>
        </pc:picChg>
        <pc:picChg chg="del">
          <ac:chgData name="Nino Philip Ramones" userId="1068934f-e3b4-4e88-ba23-4cb57230c594" providerId="ADAL" clId="{8CB2B8AF-A82A-44C4-8ACE-B3900E30AC94}" dt="2023-03-10T02:36:04.400" v="4807" actId="478"/>
          <ac:picMkLst>
            <pc:docMk/>
            <pc:sldMk cId="1113147199" sldId="267"/>
            <ac:picMk id="14" creationId="{CEE63FC0-94BA-EC23-DE8E-A9405E9B6C77}"/>
          </ac:picMkLst>
        </pc:picChg>
        <pc:picChg chg="add mod modCrop">
          <ac:chgData name="Nino Philip Ramones" userId="1068934f-e3b4-4e88-ba23-4cb57230c594" providerId="ADAL" clId="{8CB2B8AF-A82A-44C4-8ACE-B3900E30AC94}" dt="2023-03-10T02:52:38.769" v="5562" actId="1035"/>
          <ac:picMkLst>
            <pc:docMk/>
            <pc:sldMk cId="1113147199" sldId="267"/>
            <ac:picMk id="18" creationId="{36149E84-6D76-3EC1-343D-8AE18F15A2CC}"/>
          </ac:picMkLst>
        </pc:picChg>
      </pc:sldChg>
      <pc:sldChg chg="addSp delSp modSp add mod">
        <pc:chgData name="Nino Philip Ramones" userId="1068934f-e3b4-4e88-ba23-4cb57230c594" providerId="ADAL" clId="{8CB2B8AF-A82A-44C4-8ACE-B3900E30AC94}" dt="2023-03-10T12:49:57.334" v="16223" actId="2711"/>
        <pc:sldMkLst>
          <pc:docMk/>
          <pc:sldMk cId="1375385394" sldId="268"/>
        </pc:sldMkLst>
        <pc:spChg chg="mod">
          <ac:chgData name="Nino Philip Ramones" userId="1068934f-e3b4-4e88-ba23-4cb57230c594" providerId="ADAL" clId="{8CB2B8AF-A82A-44C4-8ACE-B3900E30AC94}" dt="2023-03-10T12:49:57.334" v="16223" actId="2711"/>
          <ac:spMkLst>
            <pc:docMk/>
            <pc:sldMk cId="1375385394" sldId="268"/>
            <ac:spMk id="6" creationId="{1C139C71-43D8-DA15-F46A-8598CDF1F78A}"/>
          </ac:spMkLst>
        </pc:spChg>
        <pc:spChg chg="mod">
          <ac:chgData name="Nino Philip Ramones" userId="1068934f-e3b4-4e88-ba23-4cb57230c594" providerId="ADAL" clId="{8CB2B8AF-A82A-44C4-8ACE-B3900E30AC94}" dt="2023-03-10T02:55:50.808" v="5596" actId="20577"/>
          <ac:spMkLst>
            <pc:docMk/>
            <pc:sldMk cId="1375385394" sldId="268"/>
            <ac:spMk id="8" creationId="{32B64BE8-E37B-9676-4EB5-17CAABB97627}"/>
          </ac:spMkLst>
        </pc:spChg>
        <pc:spChg chg="mod">
          <ac:chgData name="Nino Philip Ramones" userId="1068934f-e3b4-4e88-ba23-4cb57230c594" providerId="ADAL" clId="{8CB2B8AF-A82A-44C4-8ACE-B3900E30AC94}" dt="2023-03-10T03:07:06.696" v="6069" actId="20577"/>
          <ac:spMkLst>
            <pc:docMk/>
            <pc:sldMk cId="1375385394" sldId="268"/>
            <ac:spMk id="19" creationId="{FF6CADFA-08E7-B3FC-6D43-FB635789739B}"/>
          </ac:spMkLst>
        </pc:spChg>
        <pc:picChg chg="add mod">
          <ac:chgData name="Nino Philip Ramones" userId="1068934f-e3b4-4e88-ba23-4cb57230c594" providerId="ADAL" clId="{8CB2B8AF-A82A-44C4-8ACE-B3900E30AC94}" dt="2023-03-10T02:56:18.543" v="5601" actId="14100"/>
          <ac:picMkLst>
            <pc:docMk/>
            <pc:sldMk cId="1375385394" sldId="268"/>
            <ac:picMk id="9" creationId="{3049370C-F477-6260-12A4-1A150E4C8474}"/>
          </ac:picMkLst>
        </pc:picChg>
        <pc:picChg chg="add mod ord modCrop">
          <ac:chgData name="Nino Philip Ramones" userId="1068934f-e3b4-4e88-ba23-4cb57230c594" providerId="ADAL" clId="{8CB2B8AF-A82A-44C4-8ACE-B3900E30AC94}" dt="2023-03-10T02:58:48.605" v="5629" actId="167"/>
          <ac:picMkLst>
            <pc:docMk/>
            <pc:sldMk cId="1375385394" sldId="268"/>
            <ac:picMk id="12" creationId="{1FC8ABBE-12B5-25A7-D69B-8941075EF6EC}"/>
          </ac:picMkLst>
        </pc:picChg>
        <pc:picChg chg="del mod">
          <ac:chgData name="Nino Philip Ramones" userId="1068934f-e3b4-4e88-ba23-4cb57230c594" providerId="ADAL" clId="{8CB2B8AF-A82A-44C4-8ACE-B3900E30AC94}" dt="2023-03-10T02:58:50.598" v="5630" actId="478"/>
          <ac:picMkLst>
            <pc:docMk/>
            <pc:sldMk cId="1375385394" sldId="268"/>
            <ac:picMk id="18" creationId="{36149E84-6D76-3EC1-343D-8AE18F15A2CC}"/>
          </ac:picMkLst>
        </pc:picChg>
      </pc:sldChg>
      <pc:sldChg chg="addSp delSp modSp add mod">
        <pc:chgData name="Nino Philip Ramones" userId="1068934f-e3b4-4e88-ba23-4cb57230c594" providerId="ADAL" clId="{8CB2B8AF-A82A-44C4-8ACE-B3900E30AC94}" dt="2023-03-10T11:21:31.468" v="14210" actId="1037"/>
        <pc:sldMkLst>
          <pc:docMk/>
          <pc:sldMk cId="1809057524" sldId="269"/>
        </pc:sldMkLst>
        <pc:spChg chg="mod">
          <ac:chgData name="Nino Philip Ramones" userId="1068934f-e3b4-4e88-ba23-4cb57230c594" providerId="ADAL" clId="{8CB2B8AF-A82A-44C4-8ACE-B3900E30AC94}" dt="2023-03-10T11:21:31.468" v="14210" actId="1037"/>
          <ac:spMkLst>
            <pc:docMk/>
            <pc:sldMk cId="1809057524" sldId="269"/>
            <ac:spMk id="6" creationId="{1C139C71-43D8-DA15-F46A-8598CDF1F78A}"/>
          </ac:spMkLst>
        </pc:spChg>
        <pc:spChg chg="mod">
          <ac:chgData name="Nino Philip Ramones" userId="1068934f-e3b4-4e88-ba23-4cb57230c594" providerId="ADAL" clId="{8CB2B8AF-A82A-44C4-8ACE-B3900E30AC94}" dt="2023-03-10T04:07:17.331" v="6829" actId="403"/>
          <ac:spMkLst>
            <pc:docMk/>
            <pc:sldMk cId="1809057524" sldId="269"/>
            <ac:spMk id="8" creationId="{32B64BE8-E37B-9676-4EB5-17CAABB97627}"/>
          </ac:spMkLst>
        </pc:spChg>
        <pc:spChg chg="mod">
          <ac:chgData name="Nino Philip Ramones" userId="1068934f-e3b4-4e88-ba23-4cb57230c594" providerId="ADAL" clId="{8CB2B8AF-A82A-44C4-8ACE-B3900E30AC94}" dt="2023-03-10T04:07:29.256" v="6847" actId="20577"/>
          <ac:spMkLst>
            <pc:docMk/>
            <pc:sldMk cId="1809057524" sldId="269"/>
            <ac:spMk id="19" creationId="{FF6CADFA-08E7-B3FC-6D43-FB635789739B}"/>
          </ac:spMkLst>
        </pc:spChg>
        <pc:picChg chg="del">
          <ac:chgData name="Nino Philip Ramones" userId="1068934f-e3b4-4e88-ba23-4cb57230c594" providerId="ADAL" clId="{8CB2B8AF-A82A-44C4-8ACE-B3900E30AC94}" dt="2023-03-10T04:07:33.131" v="6848" actId="478"/>
          <ac:picMkLst>
            <pc:docMk/>
            <pc:sldMk cId="1809057524" sldId="269"/>
            <ac:picMk id="9" creationId="{3049370C-F477-6260-12A4-1A150E4C8474}"/>
          </ac:picMkLst>
        </pc:picChg>
        <pc:picChg chg="add mod">
          <ac:chgData name="Nino Philip Ramones" userId="1068934f-e3b4-4e88-ba23-4cb57230c594" providerId="ADAL" clId="{8CB2B8AF-A82A-44C4-8ACE-B3900E30AC94}" dt="2023-03-10T04:11:04.989" v="6853" actId="14100"/>
          <ac:picMkLst>
            <pc:docMk/>
            <pc:sldMk cId="1809057524" sldId="269"/>
            <ac:picMk id="11" creationId="{9295946A-3362-7A09-DE61-CDE20D7A9E5D}"/>
          </ac:picMkLst>
        </pc:picChg>
        <pc:picChg chg="del mod">
          <ac:chgData name="Nino Philip Ramones" userId="1068934f-e3b4-4e88-ba23-4cb57230c594" providerId="ADAL" clId="{8CB2B8AF-A82A-44C4-8ACE-B3900E30AC94}" dt="2023-03-10T04:13:27.251" v="6868" actId="478"/>
          <ac:picMkLst>
            <pc:docMk/>
            <pc:sldMk cId="1809057524" sldId="269"/>
            <ac:picMk id="12" creationId="{1FC8ABBE-12B5-25A7-D69B-8941075EF6EC}"/>
          </ac:picMkLst>
        </pc:picChg>
        <pc:picChg chg="add mod ord modCrop">
          <ac:chgData name="Nino Philip Ramones" userId="1068934f-e3b4-4e88-ba23-4cb57230c594" providerId="ADAL" clId="{8CB2B8AF-A82A-44C4-8ACE-B3900E30AC94}" dt="2023-03-10T04:14:03.670" v="6872" actId="1076"/>
          <ac:picMkLst>
            <pc:docMk/>
            <pc:sldMk cId="1809057524" sldId="269"/>
            <ac:picMk id="16" creationId="{A2ECDC9F-F444-142E-C6BC-4818F9AB578A}"/>
          </ac:picMkLst>
        </pc:picChg>
      </pc:sldChg>
      <pc:sldChg chg="addSp delSp modSp add mod">
        <pc:chgData name="Nino Philip Ramones" userId="1068934f-e3b4-4e88-ba23-4cb57230c594" providerId="ADAL" clId="{8CB2B8AF-A82A-44C4-8ACE-B3900E30AC94}" dt="2023-03-10T14:16:05.477" v="20141" actId="20577"/>
        <pc:sldMkLst>
          <pc:docMk/>
          <pc:sldMk cId="1388577944" sldId="270"/>
        </pc:sldMkLst>
        <pc:spChg chg="mod">
          <ac:chgData name="Nino Philip Ramones" userId="1068934f-e3b4-4e88-ba23-4cb57230c594" providerId="ADAL" clId="{8CB2B8AF-A82A-44C4-8ACE-B3900E30AC94}" dt="2023-03-10T12:50:56.043" v="16224" actId="2711"/>
          <ac:spMkLst>
            <pc:docMk/>
            <pc:sldMk cId="1388577944" sldId="270"/>
            <ac:spMk id="6" creationId="{1C139C71-43D8-DA15-F46A-8598CDF1F78A}"/>
          </ac:spMkLst>
        </pc:spChg>
        <pc:spChg chg="mod">
          <ac:chgData name="Nino Philip Ramones" userId="1068934f-e3b4-4e88-ba23-4cb57230c594" providerId="ADAL" clId="{8CB2B8AF-A82A-44C4-8ACE-B3900E30AC94}" dt="2023-03-10T14:16:05.477" v="20141" actId="20577"/>
          <ac:spMkLst>
            <pc:docMk/>
            <pc:sldMk cId="1388577944" sldId="270"/>
            <ac:spMk id="8" creationId="{32B64BE8-E37B-9676-4EB5-17CAABB97627}"/>
          </ac:spMkLst>
        </pc:spChg>
        <pc:spChg chg="add mod">
          <ac:chgData name="Nino Philip Ramones" userId="1068934f-e3b4-4e88-ba23-4cb57230c594" providerId="ADAL" clId="{8CB2B8AF-A82A-44C4-8ACE-B3900E30AC94}" dt="2023-03-10T12:48:14.466" v="16219" actId="1035"/>
          <ac:spMkLst>
            <pc:docMk/>
            <pc:sldMk cId="1388577944" sldId="270"/>
            <ac:spMk id="29" creationId="{C2B555F2-E7E4-8B16-8DC3-E3C105921402}"/>
          </ac:spMkLst>
        </pc:spChg>
        <pc:picChg chg="add mod">
          <ac:chgData name="Nino Philip Ramones" userId="1068934f-e3b4-4e88-ba23-4cb57230c594" providerId="ADAL" clId="{8CB2B8AF-A82A-44C4-8ACE-B3900E30AC94}" dt="2023-03-10T06:17:57.744" v="7366" actId="14100"/>
          <ac:picMkLst>
            <pc:docMk/>
            <pc:sldMk cId="1388577944" sldId="270"/>
            <ac:picMk id="9" creationId="{4660BBED-B9DE-5D7E-33A5-A5C41CCDBE55}"/>
          </ac:picMkLst>
        </pc:picChg>
        <pc:picChg chg="add mod">
          <ac:chgData name="Nino Philip Ramones" userId="1068934f-e3b4-4e88-ba23-4cb57230c594" providerId="ADAL" clId="{8CB2B8AF-A82A-44C4-8ACE-B3900E30AC94}" dt="2023-03-10T06:18:15.142" v="7372" actId="14100"/>
          <ac:picMkLst>
            <pc:docMk/>
            <pc:sldMk cId="1388577944" sldId="270"/>
            <ac:picMk id="14" creationId="{B1D49FDA-CF7E-2177-5DE2-C0E72422D633}"/>
          </ac:picMkLst>
        </pc:picChg>
        <pc:picChg chg="del mod">
          <ac:chgData name="Nino Philip Ramones" userId="1068934f-e3b4-4e88-ba23-4cb57230c594" providerId="ADAL" clId="{8CB2B8AF-A82A-44C4-8ACE-B3900E30AC94}" dt="2023-03-10T06:19:49.394" v="7388" actId="478"/>
          <ac:picMkLst>
            <pc:docMk/>
            <pc:sldMk cId="1388577944" sldId="270"/>
            <ac:picMk id="16" creationId="{A2ECDC9F-F444-142E-C6BC-4818F9AB578A}"/>
          </ac:picMkLst>
        </pc:picChg>
        <pc:picChg chg="add del mod">
          <ac:chgData name="Nino Philip Ramones" userId="1068934f-e3b4-4e88-ba23-4cb57230c594" providerId="ADAL" clId="{8CB2B8AF-A82A-44C4-8ACE-B3900E30AC94}" dt="2023-03-10T06:18:40.839" v="7378" actId="478"/>
          <ac:picMkLst>
            <pc:docMk/>
            <pc:sldMk cId="1388577944" sldId="270"/>
            <ac:picMk id="18" creationId="{96AF01A1-87B3-50ED-58DA-F70455BD1F74}"/>
          </ac:picMkLst>
        </pc:picChg>
        <pc:picChg chg="add mod ord modCrop">
          <ac:chgData name="Nino Philip Ramones" userId="1068934f-e3b4-4e88-ba23-4cb57230c594" providerId="ADAL" clId="{8CB2B8AF-A82A-44C4-8ACE-B3900E30AC94}" dt="2023-03-10T06:20:18.798" v="7392" actId="14100"/>
          <ac:picMkLst>
            <pc:docMk/>
            <pc:sldMk cId="1388577944" sldId="270"/>
            <ac:picMk id="28" creationId="{F59528D0-DF14-F016-4461-003550C5FC81}"/>
          </ac:picMkLst>
        </pc:picChg>
      </pc:sldChg>
      <pc:sldChg chg="addSp delSp modSp add mod">
        <pc:chgData name="Nino Philip Ramones" userId="1068934f-e3b4-4e88-ba23-4cb57230c594" providerId="ADAL" clId="{8CB2B8AF-A82A-44C4-8ACE-B3900E30AC94}" dt="2023-03-10T12:47:47.351" v="16215" actId="20577"/>
        <pc:sldMkLst>
          <pc:docMk/>
          <pc:sldMk cId="2884965363" sldId="271"/>
        </pc:sldMkLst>
        <pc:spChg chg="add del mod">
          <ac:chgData name="Nino Philip Ramones" userId="1068934f-e3b4-4e88-ba23-4cb57230c594" providerId="ADAL" clId="{8CB2B8AF-A82A-44C4-8ACE-B3900E30AC94}" dt="2023-03-10T09:02:19.472" v="9277" actId="1036"/>
          <ac:spMkLst>
            <pc:docMk/>
            <pc:sldMk cId="2884965363" sldId="271"/>
            <ac:spMk id="6" creationId="{1C139C71-43D8-DA15-F46A-8598CDF1F78A}"/>
          </ac:spMkLst>
        </pc:spChg>
        <pc:spChg chg="mod">
          <ac:chgData name="Nino Philip Ramones" userId="1068934f-e3b4-4e88-ba23-4cb57230c594" providerId="ADAL" clId="{8CB2B8AF-A82A-44C4-8ACE-B3900E30AC94}" dt="2023-03-10T08:04:02.322" v="8194" actId="1035"/>
          <ac:spMkLst>
            <pc:docMk/>
            <pc:sldMk cId="2884965363" sldId="271"/>
            <ac:spMk id="8" creationId="{32B64BE8-E37B-9676-4EB5-17CAABB97627}"/>
          </ac:spMkLst>
        </pc:spChg>
        <pc:spChg chg="del mod topLvl">
          <ac:chgData name="Nino Philip Ramones" userId="1068934f-e3b4-4e88-ba23-4cb57230c594" providerId="ADAL" clId="{8CB2B8AF-A82A-44C4-8ACE-B3900E30AC94}" dt="2023-03-10T08:05:02.995" v="8210" actId="478"/>
          <ac:spMkLst>
            <pc:docMk/>
            <pc:sldMk cId="2884965363" sldId="271"/>
            <ac:spMk id="15" creationId="{193EE4D7-15E9-5C31-3D06-03F1EAB927A2}"/>
          </ac:spMkLst>
        </pc:spChg>
        <pc:spChg chg="del">
          <ac:chgData name="Nino Philip Ramones" userId="1068934f-e3b4-4e88-ba23-4cb57230c594" providerId="ADAL" clId="{8CB2B8AF-A82A-44C4-8ACE-B3900E30AC94}" dt="2023-03-10T07:46:07.220" v="8063" actId="478"/>
          <ac:spMkLst>
            <pc:docMk/>
            <pc:sldMk cId="2884965363" sldId="271"/>
            <ac:spMk id="29" creationId="{C2B555F2-E7E4-8B16-8DC3-E3C105921402}"/>
          </ac:spMkLst>
        </pc:spChg>
        <pc:spChg chg="add mod">
          <ac:chgData name="Nino Philip Ramones" userId="1068934f-e3b4-4e88-ba23-4cb57230c594" providerId="ADAL" clId="{8CB2B8AF-A82A-44C4-8ACE-B3900E30AC94}" dt="2023-03-10T12:47:47.351" v="16215" actId="20577"/>
          <ac:spMkLst>
            <pc:docMk/>
            <pc:sldMk cId="2884965363" sldId="271"/>
            <ac:spMk id="32" creationId="{BE0F2D78-7E52-801A-9364-1A86C289BFBB}"/>
          </ac:spMkLst>
        </pc:spChg>
        <pc:spChg chg="mod">
          <ac:chgData name="Nino Philip Ramones" userId="1068934f-e3b4-4e88-ba23-4cb57230c594" providerId="ADAL" clId="{8CB2B8AF-A82A-44C4-8ACE-B3900E30AC94}" dt="2023-03-10T08:46:27.661" v="9243" actId="165"/>
          <ac:spMkLst>
            <pc:docMk/>
            <pc:sldMk cId="2884965363" sldId="271"/>
            <ac:spMk id="35" creationId="{FFD26A4A-5D51-BE30-4D45-325CD1C7C2A9}"/>
          </ac:spMkLst>
        </pc:spChg>
        <pc:spChg chg="mod">
          <ac:chgData name="Nino Philip Ramones" userId="1068934f-e3b4-4e88-ba23-4cb57230c594" providerId="ADAL" clId="{8CB2B8AF-A82A-44C4-8ACE-B3900E30AC94}" dt="2023-03-10T08:46:27.661" v="9243" actId="165"/>
          <ac:spMkLst>
            <pc:docMk/>
            <pc:sldMk cId="2884965363" sldId="271"/>
            <ac:spMk id="36" creationId="{48DAD4E3-EF56-1372-A1E1-6DDE8B9C7ED1}"/>
          </ac:spMkLst>
        </pc:spChg>
        <pc:spChg chg="mod">
          <ac:chgData name="Nino Philip Ramones" userId="1068934f-e3b4-4e88-ba23-4cb57230c594" providerId="ADAL" clId="{8CB2B8AF-A82A-44C4-8ACE-B3900E30AC94}" dt="2023-03-10T08:46:27.661" v="9243" actId="165"/>
          <ac:spMkLst>
            <pc:docMk/>
            <pc:sldMk cId="2884965363" sldId="271"/>
            <ac:spMk id="37" creationId="{DEE0BB62-0226-8F2C-B307-B4DDE94410CA}"/>
          </ac:spMkLst>
        </pc:spChg>
        <pc:spChg chg="mod">
          <ac:chgData name="Nino Philip Ramones" userId="1068934f-e3b4-4e88-ba23-4cb57230c594" providerId="ADAL" clId="{8CB2B8AF-A82A-44C4-8ACE-B3900E30AC94}" dt="2023-03-10T08:46:27.661" v="9243" actId="165"/>
          <ac:spMkLst>
            <pc:docMk/>
            <pc:sldMk cId="2884965363" sldId="271"/>
            <ac:spMk id="38" creationId="{F9332C2E-3205-813F-34A8-04FE254B0C02}"/>
          </ac:spMkLst>
        </pc:spChg>
        <pc:spChg chg="mod">
          <ac:chgData name="Nino Philip Ramones" userId="1068934f-e3b4-4e88-ba23-4cb57230c594" providerId="ADAL" clId="{8CB2B8AF-A82A-44C4-8ACE-B3900E30AC94}" dt="2023-03-10T08:46:27.661" v="9243" actId="165"/>
          <ac:spMkLst>
            <pc:docMk/>
            <pc:sldMk cId="2884965363" sldId="271"/>
            <ac:spMk id="40" creationId="{B013E55E-2C7A-B4D2-368A-EB6A37018468}"/>
          </ac:spMkLst>
        </pc:spChg>
        <pc:spChg chg="mod">
          <ac:chgData name="Nino Philip Ramones" userId="1068934f-e3b4-4e88-ba23-4cb57230c594" providerId="ADAL" clId="{8CB2B8AF-A82A-44C4-8ACE-B3900E30AC94}" dt="2023-03-10T08:46:27.661" v="9243" actId="165"/>
          <ac:spMkLst>
            <pc:docMk/>
            <pc:sldMk cId="2884965363" sldId="271"/>
            <ac:spMk id="41" creationId="{27BD39DE-06CE-4953-B6CA-005365F8D1EA}"/>
          </ac:spMkLst>
        </pc:spChg>
        <pc:spChg chg="mod">
          <ac:chgData name="Nino Philip Ramones" userId="1068934f-e3b4-4e88-ba23-4cb57230c594" providerId="ADAL" clId="{8CB2B8AF-A82A-44C4-8ACE-B3900E30AC94}" dt="2023-03-10T08:46:27.661" v="9243" actId="165"/>
          <ac:spMkLst>
            <pc:docMk/>
            <pc:sldMk cId="2884965363" sldId="271"/>
            <ac:spMk id="42" creationId="{8D653699-3854-CB91-88F0-BB97091EA050}"/>
          </ac:spMkLst>
        </pc:spChg>
        <pc:spChg chg="del mod">
          <ac:chgData name="Nino Philip Ramones" userId="1068934f-e3b4-4e88-ba23-4cb57230c594" providerId="ADAL" clId="{8CB2B8AF-A82A-44C4-8ACE-B3900E30AC94}" dt="2023-03-10T08:49:32.668" v="9253" actId="478"/>
          <ac:spMkLst>
            <pc:docMk/>
            <pc:sldMk cId="2884965363" sldId="271"/>
            <ac:spMk id="43" creationId="{043522E8-ABA5-F93E-4370-2262FEBE6C6F}"/>
          </ac:spMkLst>
        </pc:spChg>
        <pc:grpChg chg="del">
          <ac:chgData name="Nino Philip Ramones" userId="1068934f-e3b4-4e88-ba23-4cb57230c594" providerId="ADAL" clId="{8CB2B8AF-A82A-44C4-8ACE-B3900E30AC94}" dt="2023-03-10T07:55:21.076" v="8072" actId="478"/>
          <ac:grpSpMkLst>
            <pc:docMk/>
            <pc:sldMk cId="2884965363" sldId="271"/>
            <ac:grpSpMk id="21" creationId="{E15BE0E9-F22A-D6C4-652D-7AB85B491061}"/>
          </ac:grpSpMkLst>
        </pc:grpChg>
        <pc:grpChg chg="add del">
          <ac:chgData name="Nino Philip Ramones" userId="1068934f-e3b4-4e88-ba23-4cb57230c594" providerId="ADAL" clId="{8CB2B8AF-A82A-44C4-8ACE-B3900E30AC94}" dt="2023-03-10T07:55:16.172" v="8070" actId="478"/>
          <ac:grpSpMkLst>
            <pc:docMk/>
            <pc:sldMk cId="2884965363" sldId="271"/>
            <ac:grpSpMk id="22" creationId="{F0AD61FE-6E60-B823-0D20-2DE0106476E6}"/>
          </ac:grpSpMkLst>
        </pc:grpChg>
        <pc:grpChg chg="del">
          <ac:chgData name="Nino Philip Ramones" userId="1068934f-e3b4-4e88-ba23-4cb57230c594" providerId="ADAL" clId="{8CB2B8AF-A82A-44C4-8ACE-B3900E30AC94}" dt="2023-03-10T07:46:07.220" v="8063" actId="478"/>
          <ac:grpSpMkLst>
            <pc:docMk/>
            <pc:sldMk cId="2884965363" sldId="271"/>
            <ac:grpSpMk id="23" creationId="{9D97052E-735D-1A76-2A29-D61459156BF0}"/>
          </ac:grpSpMkLst>
        </pc:grpChg>
        <pc:grpChg chg="add mod">
          <ac:chgData name="Nino Philip Ramones" userId="1068934f-e3b4-4e88-ba23-4cb57230c594" providerId="ADAL" clId="{8CB2B8AF-A82A-44C4-8ACE-B3900E30AC94}" dt="2023-03-10T08:05:17.487" v="8216" actId="1036"/>
          <ac:grpSpMkLst>
            <pc:docMk/>
            <pc:sldMk cId="2884965363" sldId="271"/>
            <ac:grpSpMk id="33" creationId="{12D3F5DD-FD89-48D4-F767-A2FB37225D57}"/>
          </ac:grpSpMkLst>
        </pc:grpChg>
        <pc:grpChg chg="add del mod topLvl">
          <ac:chgData name="Nino Philip Ramones" userId="1068934f-e3b4-4e88-ba23-4cb57230c594" providerId="ADAL" clId="{8CB2B8AF-A82A-44C4-8ACE-B3900E30AC94}" dt="2023-03-10T08:49:29.111" v="9252" actId="478"/>
          <ac:grpSpMkLst>
            <pc:docMk/>
            <pc:sldMk cId="2884965363" sldId="271"/>
            <ac:grpSpMk id="34" creationId="{F22C700E-FE98-EA7A-D86B-C32684E74EA5}"/>
          </ac:grpSpMkLst>
        </pc:grpChg>
        <pc:grpChg chg="add mod topLvl">
          <ac:chgData name="Nino Philip Ramones" userId="1068934f-e3b4-4e88-ba23-4cb57230c594" providerId="ADAL" clId="{8CB2B8AF-A82A-44C4-8ACE-B3900E30AC94}" dt="2023-03-10T08:49:54.971" v="9259" actId="196"/>
          <ac:grpSpMkLst>
            <pc:docMk/>
            <pc:sldMk cId="2884965363" sldId="271"/>
            <ac:grpSpMk id="39" creationId="{AC66AFB0-C03E-2EBF-6C09-A052D5391A46}"/>
          </ac:grpSpMkLst>
        </pc:grpChg>
        <pc:grpChg chg="add del mod">
          <ac:chgData name="Nino Philip Ramones" userId="1068934f-e3b4-4e88-ba23-4cb57230c594" providerId="ADAL" clId="{8CB2B8AF-A82A-44C4-8ACE-B3900E30AC94}" dt="2023-03-10T08:46:27.661" v="9243" actId="165"/>
          <ac:grpSpMkLst>
            <pc:docMk/>
            <pc:sldMk cId="2884965363" sldId="271"/>
            <ac:grpSpMk id="44" creationId="{ED717A18-ACA3-EEA1-7713-393ED8823D02}"/>
          </ac:grpSpMkLst>
        </pc:grpChg>
        <pc:picChg chg="del">
          <ac:chgData name="Nino Philip Ramones" userId="1068934f-e3b4-4e88-ba23-4cb57230c594" providerId="ADAL" clId="{8CB2B8AF-A82A-44C4-8ACE-B3900E30AC94}" dt="2023-03-10T07:54:53.087" v="8068" actId="478"/>
          <ac:picMkLst>
            <pc:docMk/>
            <pc:sldMk cId="2884965363" sldId="271"/>
            <ac:picMk id="9" creationId="{4660BBED-B9DE-5D7E-33A5-A5C41CCDBE55}"/>
          </ac:picMkLst>
        </pc:picChg>
        <pc:picChg chg="del topLvl">
          <ac:chgData name="Nino Philip Ramones" userId="1068934f-e3b4-4e88-ba23-4cb57230c594" providerId="ADAL" clId="{8CB2B8AF-A82A-44C4-8ACE-B3900E30AC94}" dt="2023-03-10T07:55:21.076" v="8072" actId="478"/>
          <ac:picMkLst>
            <pc:docMk/>
            <pc:sldMk cId="2884965363" sldId="271"/>
            <ac:picMk id="10" creationId="{4B577A2D-218F-4BF4-3B2F-56FD9E8DA4CD}"/>
          </ac:picMkLst>
        </pc:picChg>
        <pc:picChg chg="add del">
          <ac:chgData name="Nino Philip Ramones" userId="1068934f-e3b4-4e88-ba23-4cb57230c594" providerId="ADAL" clId="{8CB2B8AF-A82A-44C4-8ACE-B3900E30AC94}" dt="2023-03-10T07:55:16.172" v="8070" actId="478"/>
          <ac:picMkLst>
            <pc:docMk/>
            <pc:sldMk cId="2884965363" sldId="271"/>
            <ac:picMk id="11" creationId="{9295946A-3362-7A09-DE61-CDE20D7A9E5D}"/>
          </ac:picMkLst>
        </pc:picChg>
        <pc:picChg chg="add del mod">
          <ac:chgData name="Nino Philip Ramones" userId="1068934f-e3b4-4e88-ba23-4cb57230c594" providerId="ADAL" clId="{8CB2B8AF-A82A-44C4-8ACE-B3900E30AC94}" dt="2023-03-10T07:58:03.740" v="8115" actId="478"/>
          <ac:picMkLst>
            <pc:docMk/>
            <pc:sldMk cId="2884965363" sldId="271"/>
            <ac:picMk id="12" creationId="{05E3321C-1DAA-DE97-0B79-0EC84B6D65F2}"/>
          </ac:picMkLst>
        </pc:picChg>
        <pc:picChg chg="add del">
          <ac:chgData name="Nino Philip Ramones" userId="1068934f-e3b4-4e88-ba23-4cb57230c594" providerId="ADAL" clId="{8CB2B8AF-A82A-44C4-8ACE-B3900E30AC94}" dt="2023-03-10T07:54:54.618" v="8069" actId="478"/>
          <ac:picMkLst>
            <pc:docMk/>
            <pc:sldMk cId="2884965363" sldId="271"/>
            <ac:picMk id="14" creationId="{B1D49FDA-CF7E-2177-5DE2-C0E72422D633}"/>
          </ac:picMkLst>
        </pc:picChg>
        <pc:picChg chg="add mod modCrop">
          <ac:chgData name="Nino Philip Ramones" userId="1068934f-e3b4-4e88-ba23-4cb57230c594" providerId="ADAL" clId="{8CB2B8AF-A82A-44C4-8ACE-B3900E30AC94}" dt="2023-03-10T08:04:02.322" v="8194" actId="1035"/>
          <ac:picMkLst>
            <pc:docMk/>
            <pc:sldMk cId="2884965363" sldId="271"/>
            <ac:picMk id="17" creationId="{8C386B1F-FA73-362E-7B94-37CDA4854262}"/>
          </ac:picMkLst>
        </pc:picChg>
        <pc:picChg chg="add del mod">
          <ac:chgData name="Nino Philip Ramones" userId="1068934f-e3b4-4e88-ba23-4cb57230c594" providerId="ADAL" clId="{8CB2B8AF-A82A-44C4-8ACE-B3900E30AC94}" dt="2023-03-10T08:04:11.921" v="8195" actId="21"/>
          <ac:picMkLst>
            <pc:docMk/>
            <pc:sldMk cId="2884965363" sldId="271"/>
            <ac:picMk id="20" creationId="{E0A314DC-4324-FD68-AD04-0E15FBCDBC3D}"/>
          </ac:picMkLst>
        </pc:picChg>
        <pc:picChg chg="add del">
          <ac:chgData name="Nino Philip Ramones" userId="1068934f-e3b4-4e88-ba23-4cb57230c594" providerId="ADAL" clId="{8CB2B8AF-A82A-44C4-8ACE-B3900E30AC94}" dt="2023-03-10T07:55:17.982" v="8071" actId="478"/>
          <ac:picMkLst>
            <pc:docMk/>
            <pc:sldMk cId="2884965363" sldId="271"/>
            <ac:picMk id="28" creationId="{F59528D0-DF14-F016-4461-003550C5FC81}"/>
          </ac:picMkLst>
        </pc:picChg>
        <pc:picChg chg="add mod ord">
          <ac:chgData name="Nino Philip Ramones" userId="1068934f-e3b4-4e88-ba23-4cb57230c594" providerId="ADAL" clId="{8CB2B8AF-A82A-44C4-8ACE-B3900E30AC94}" dt="2023-03-10T08:05:07.079" v="8211" actId="164"/>
          <ac:picMkLst>
            <pc:docMk/>
            <pc:sldMk cId="2884965363" sldId="271"/>
            <ac:picMk id="31" creationId="{7B4E433E-6B7F-E8E9-F0D7-5F0B7CD27CAE}"/>
          </ac:picMkLst>
        </pc:picChg>
      </pc:sldChg>
      <pc:sldChg chg="addSp delSp modSp add mod">
        <pc:chgData name="Nino Philip Ramones" userId="1068934f-e3b4-4e88-ba23-4cb57230c594" providerId="ADAL" clId="{8CB2B8AF-A82A-44C4-8ACE-B3900E30AC94}" dt="2023-03-10T10:09:57.146" v="12260" actId="20577"/>
        <pc:sldMkLst>
          <pc:docMk/>
          <pc:sldMk cId="3899211816" sldId="272"/>
        </pc:sldMkLst>
        <pc:spChg chg="mod">
          <ac:chgData name="Nino Philip Ramones" userId="1068934f-e3b4-4e88-ba23-4cb57230c594" providerId="ADAL" clId="{8CB2B8AF-A82A-44C4-8ACE-B3900E30AC94}" dt="2023-03-10T10:09:57.146" v="12260" actId="20577"/>
          <ac:spMkLst>
            <pc:docMk/>
            <pc:sldMk cId="3899211816" sldId="272"/>
            <ac:spMk id="6" creationId="{1C139C71-43D8-DA15-F46A-8598CDF1F78A}"/>
          </ac:spMkLst>
        </pc:spChg>
        <pc:spChg chg="mod">
          <ac:chgData name="Nino Philip Ramones" userId="1068934f-e3b4-4e88-ba23-4cb57230c594" providerId="ADAL" clId="{8CB2B8AF-A82A-44C4-8ACE-B3900E30AC94}" dt="2023-03-10T09:35:03.417" v="10750" actId="165"/>
          <ac:spMkLst>
            <pc:docMk/>
            <pc:sldMk cId="3899211816" sldId="272"/>
            <ac:spMk id="12" creationId="{AD7D5167-17EB-F762-000C-3D04B918107A}"/>
          </ac:spMkLst>
        </pc:spChg>
        <pc:spChg chg="add mod">
          <ac:chgData name="Nino Philip Ramones" userId="1068934f-e3b4-4e88-ba23-4cb57230c594" providerId="ADAL" clId="{8CB2B8AF-A82A-44C4-8ACE-B3900E30AC94}" dt="2023-03-10T09:35:03.417" v="10750" actId="165"/>
          <ac:spMkLst>
            <pc:docMk/>
            <pc:sldMk cId="3899211816" sldId="272"/>
            <ac:spMk id="13" creationId="{E7B50B3A-133F-FA4D-C075-BA62ED3FA83D}"/>
          </ac:spMkLst>
        </pc:spChg>
        <pc:spChg chg="del mod">
          <ac:chgData name="Nino Philip Ramones" userId="1068934f-e3b4-4e88-ba23-4cb57230c594" providerId="ADAL" clId="{8CB2B8AF-A82A-44C4-8ACE-B3900E30AC94}" dt="2023-03-10T09:17:24.070" v="10082" actId="478"/>
          <ac:spMkLst>
            <pc:docMk/>
            <pc:sldMk cId="3899211816" sldId="272"/>
            <ac:spMk id="15" creationId="{193EE4D7-15E9-5C31-3D06-03F1EAB927A2}"/>
          </ac:spMkLst>
        </pc:spChg>
        <pc:grpChg chg="add mod topLvl">
          <ac:chgData name="Nino Philip Ramones" userId="1068934f-e3b4-4e88-ba23-4cb57230c594" providerId="ADAL" clId="{8CB2B8AF-A82A-44C4-8ACE-B3900E30AC94}" dt="2023-03-10T09:35:03.417" v="10750" actId="165"/>
          <ac:grpSpMkLst>
            <pc:docMk/>
            <pc:sldMk cId="3899211816" sldId="272"/>
            <ac:grpSpMk id="10" creationId="{EF7D32B1-2BE2-62C9-1639-CBA2317C664E}"/>
          </ac:grpSpMkLst>
        </pc:grpChg>
        <pc:grpChg chg="add mod topLvl">
          <ac:chgData name="Nino Philip Ramones" userId="1068934f-e3b4-4e88-ba23-4cb57230c594" providerId="ADAL" clId="{8CB2B8AF-A82A-44C4-8ACE-B3900E30AC94}" dt="2023-03-10T09:35:03.417" v="10750" actId="165"/>
          <ac:grpSpMkLst>
            <pc:docMk/>
            <pc:sldMk cId="3899211816" sldId="272"/>
            <ac:grpSpMk id="14" creationId="{0CDE1357-B503-27A5-2291-8FB4E183DE66}"/>
          </ac:grpSpMkLst>
        </pc:grpChg>
        <pc:grpChg chg="add del mod">
          <ac:chgData name="Nino Philip Ramones" userId="1068934f-e3b4-4e88-ba23-4cb57230c594" providerId="ADAL" clId="{8CB2B8AF-A82A-44C4-8ACE-B3900E30AC94}" dt="2023-03-10T09:34:06.545" v="10742" actId="165"/>
          <ac:grpSpMkLst>
            <pc:docMk/>
            <pc:sldMk cId="3899211816" sldId="272"/>
            <ac:grpSpMk id="18" creationId="{6D7CEE0E-C096-1D01-BB07-95D42B8A4CB3}"/>
          </ac:grpSpMkLst>
        </pc:grpChg>
        <pc:grpChg chg="add del mod">
          <ac:chgData name="Nino Philip Ramones" userId="1068934f-e3b4-4e88-ba23-4cb57230c594" providerId="ADAL" clId="{8CB2B8AF-A82A-44C4-8ACE-B3900E30AC94}" dt="2023-03-10T09:35:03.417" v="10750" actId="165"/>
          <ac:grpSpMkLst>
            <pc:docMk/>
            <pc:sldMk cId="3899211816" sldId="272"/>
            <ac:grpSpMk id="19" creationId="{F13809C9-F63B-4B80-AC37-0FF13BC4735B}"/>
          </ac:grpSpMkLst>
        </pc:grpChg>
        <pc:picChg chg="add mod ord">
          <ac:chgData name="Nino Philip Ramones" userId="1068934f-e3b4-4e88-ba23-4cb57230c594" providerId="ADAL" clId="{8CB2B8AF-A82A-44C4-8ACE-B3900E30AC94}" dt="2023-03-10T09:35:03.417" v="10750" actId="165"/>
          <ac:picMkLst>
            <pc:docMk/>
            <pc:sldMk cId="3899211816" sldId="272"/>
            <ac:picMk id="9" creationId="{F01F766F-EF1F-068B-8B3D-A6405D4F5958}"/>
          </ac:picMkLst>
        </pc:picChg>
        <pc:picChg chg="mod">
          <ac:chgData name="Nino Philip Ramones" userId="1068934f-e3b4-4e88-ba23-4cb57230c594" providerId="ADAL" clId="{8CB2B8AF-A82A-44C4-8ACE-B3900E30AC94}" dt="2023-03-10T09:35:03.417" v="10750" actId="165"/>
          <ac:picMkLst>
            <pc:docMk/>
            <pc:sldMk cId="3899211816" sldId="272"/>
            <ac:picMk id="11" creationId="{C3F760BF-A504-3095-E051-87A6803F8C03}"/>
          </ac:picMkLst>
        </pc:picChg>
        <pc:picChg chg="add del mod">
          <ac:chgData name="Nino Philip Ramones" userId="1068934f-e3b4-4e88-ba23-4cb57230c594" providerId="ADAL" clId="{8CB2B8AF-A82A-44C4-8ACE-B3900E30AC94}" dt="2023-03-10T09:27:01.692" v="10204" actId="478"/>
          <ac:picMkLst>
            <pc:docMk/>
            <pc:sldMk cId="3899211816" sldId="272"/>
            <ac:picMk id="17" creationId="{1F56E607-2382-DD3C-A28A-B07AF1DA10B4}"/>
          </ac:picMkLst>
        </pc:picChg>
      </pc:sldChg>
      <pc:sldChg chg="addSp delSp modSp add mod">
        <pc:chgData name="Nino Philip Ramones" userId="1068934f-e3b4-4e88-ba23-4cb57230c594" providerId="ADAL" clId="{8CB2B8AF-A82A-44C4-8ACE-B3900E30AC94}" dt="2023-03-10T09:14:26.267" v="10043" actId="1036"/>
        <pc:sldMkLst>
          <pc:docMk/>
          <pc:sldMk cId="3443818821" sldId="273"/>
        </pc:sldMkLst>
        <pc:spChg chg="mod">
          <ac:chgData name="Nino Philip Ramones" userId="1068934f-e3b4-4e88-ba23-4cb57230c594" providerId="ADAL" clId="{8CB2B8AF-A82A-44C4-8ACE-B3900E30AC94}" dt="2023-03-10T09:14:26.267" v="10043" actId="1036"/>
          <ac:spMkLst>
            <pc:docMk/>
            <pc:sldMk cId="3443818821" sldId="273"/>
            <ac:spMk id="6" creationId="{1C139C71-43D8-DA15-F46A-8598CDF1F78A}"/>
          </ac:spMkLst>
        </pc:spChg>
        <pc:spChg chg="del">
          <ac:chgData name="Nino Philip Ramones" userId="1068934f-e3b4-4e88-ba23-4cb57230c594" providerId="ADAL" clId="{8CB2B8AF-A82A-44C4-8ACE-B3900E30AC94}" dt="2023-03-10T09:03:23.153" v="9290" actId="478"/>
          <ac:spMkLst>
            <pc:docMk/>
            <pc:sldMk cId="3443818821" sldId="273"/>
            <ac:spMk id="15" creationId="{193EE4D7-15E9-5C31-3D06-03F1EAB927A2}"/>
          </ac:spMkLst>
        </pc:spChg>
        <pc:spChg chg="del">
          <ac:chgData name="Nino Philip Ramones" userId="1068934f-e3b4-4e88-ba23-4cb57230c594" providerId="ADAL" clId="{8CB2B8AF-A82A-44C4-8ACE-B3900E30AC94}" dt="2023-03-10T08:04:22.458" v="8197" actId="478"/>
          <ac:spMkLst>
            <pc:docMk/>
            <pc:sldMk cId="3443818821" sldId="273"/>
            <ac:spMk id="32" creationId="{BE0F2D78-7E52-801A-9364-1A86C289BFBB}"/>
          </ac:spMkLst>
        </pc:spChg>
        <pc:picChg chg="add mod">
          <ac:chgData name="Nino Philip Ramones" userId="1068934f-e3b4-4e88-ba23-4cb57230c594" providerId="ADAL" clId="{8CB2B8AF-A82A-44C4-8ACE-B3900E30AC94}" dt="2023-03-10T09:14:21.449" v="10040" actId="1035"/>
          <ac:picMkLst>
            <pc:docMk/>
            <pc:sldMk cId="3443818821" sldId="273"/>
            <ac:picMk id="7" creationId="{AD3D76C6-9111-53AC-40E9-02140444FC4C}"/>
          </ac:picMkLst>
        </pc:picChg>
        <pc:picChg chg="del">
          <ac:chgData name="Nino Philip Ramones" userId="1068934f-e3b4-4e88-ba23-4cb57230c594" providerId="ADAL" clId="{8CB2B8AF-A82A-44C4-8ACE-B3900E30AC94}" dt="2023-03-10T08:04:22.458" v="8197" actId="478"/>
          <ac:picMkLst>
            <pc:docMk/>
            <pc:sldMk cId="3443818821" sldId="273"/>
            <ac:picMk id="17" creationId="{8C386B1F-FA73-362E-7B94-37CDA4854262}"/>
          </ac:picMkLst>
        </pc:picChg>
        <pc:picChg chg="del">
          <ac:chgData name="Nino Philip Ramones" userId="1068934f-e3b4-4e88-ba23-4cb57230c594" providerId="ADAL" clId="{8CB2B8AF-A82A-44C4-8ACE-B3900E30AC94}" dt="2023-03-10T08:04:22.458" v="8197" actId="478"/>
          <ac:picMkLst>
            <pc:docMk/>
            <pc:sldMk cId="3443818821" sldId="273"/>
            <ac:picMk id="31" creationId="{7B4E433E-6B7F-E8E9-F0D7-5F0B7CD27CAE}"/>
          </ac:picMkLst>
        </pc:picChg>
      </pc:sldChg>
      <pc:sldChg chg="addSp delSp modSp add mod">
        <pc:chgData name="Nino Philip Ramones" userId="1068934f-e3b4-4e88-ba23-4cb57230c594" providerId="ADAL" clId="{8CB2B8AF-A82A-44C4-8ACE-B3900E30AC94}" dt="2023-03-10T12:52:03.499" v="16225" actId="2711"/>
        <pc:sldMkLst>
          <pc:docMk/>
          <pc:sldMk cId="2667507021" sldId="274"/>
        </pc:sldMkLst>
        <pc:spChg chg="mod">
          <ac:chgData name="Nino Philip Ramones" userId="1068934f-e3b4-4e88-ba23-4cb57230c594" providerId="ADAL" clId="{8CB2B8AF-A82A-44C4-8ACE-B3900E30AC94}" dt="2023-03-10T12:52:03.499" v="16225" actId="2711"/>
          <ac:spMkLst>
            <pc:docMk/>
            <pc:sldMk cId="2667507021" sldId="274"/>
            <ac:spMk id="6" creationId="{1C139C71-43D8-DA15-F46A-8598CDF1F78A}"/>
          </ac:spMkLst>
        </pc:spChg>
        <pc:spChg chg="del">
          <ac:chgData name="Nino Philip Ramones" userId="1068934f-e3b4-4e88-ba23-4cb57230c594" providerId="ADAL" clId="{8CB2B8AF-A82A-44C4-8ACE-B3900E30AC94}" dt="2023-03-10T09:35:39.480" v="10763" actId="478"/>
          <ac:spMkLst>
            <pc:docMk/>
            <pc:sldMk cId="2667507021" sldId="274"/>
            <ac:spMk id="8" creationId="{32B64BE8-E37B-9676-4EB5-17CAABB97627}"/>
          </ac:spMkLst>
        </pc:spChg>
        <pc:spChg chg="add mod">
          <ac:chgData name="Nino Philip Ramones" userId="1068934f-e3b4-4e88-ba23-4cb57230c594" providerId="ADAL" clId="{8CB2B8AF-A82A-44C4-8ACE-B3900E30AC94}" dt="2023-03-10T09:52:32.707" v="11404" actId="164"/>
          <ac:spMkLst>
            <pc:docMk/>
            <pc:sldMk cId="2667507021" sldId="274"/>
            <ac:spMk id="19" creationId="{B15A38C8-A65F-65D6-332D-9EFFBC6DCFD8}"/>
          </ac:spMkLst>
        </pc:spChg>
        <pc:spChg chg="add mod">
          <ac:chgData name="Nino Philip Ramones" userId="1068934f-e3b4-4e88-ba23-4cb57230c594" providerId="ADAL" clId="{8CB2B8AF-A82A-44C4-8ACE-B3900E30AC94}" dt="2023-03-10T09:52:32.707" v="11404" actId="164"/>
          <ac:spMkLst>
            <pc:docMk/>
            <pc:sldMk cId="2667507021" sldId="274"/>
            <ac:spMk id="20" creationId="{85806DA9-5C83-EC88-E43F-5DB6AE6FF2BA}"/>
          </ac:spMkLst>
        </pc:spChg>
        <pc:spChg chg="add mod">
          <ac:chgData name="Nino Philip Ramones" userId="1068934f-e3b4-4e88-ba23-4cb57230c594" providerId="ADAL" clId="{8CB2B8AF-A82A-44C4-8ACE-B3900E30AC94}" dt="2023-03-10T09:52:32.707" v="11404" actId="164"/>
          <ac:spMkLst>
            <pc:docMk/>
            <pc:sldMk cId="2667507021" sldId="274"/>
            <ac:spMk id="21" creationId="{CE94F37A-0EDA-4836-9838-2C23E3A7944C}"/>
          </ac:spMkLst>
        </pc:spChg>
        <pc:spChg chg="add mod">
          <ac:chgData name="Nino Philip Ramones" userId="1068934f-e3b4-4e88-ba23-4cb57230c594" providerId="ADAL" clId="{8CB2B8AF-A82A-44C4-8ACE-B3900E30AC94}" dt="2023-03-10T09:52:32.707" v="11404" actId="164"/>
          <ac:spMkLst>
            <pc:docMk/>
            <pc:sldMk cId="2667507021" sldId="274"/>
            <ac:spMk id="22" creationId="{94585FFC-6D2B-E65E-C96F-586156DF9CF5}"/>
          </ac:spMkLst>
        </pc:spChg>
        <pc:spChg chg="add mod">
          <ac:chgData name="Nino Philip Ramones" userId="1068934f-e3b4-4e88-ba23-4cb57230c594" providerId="ADAL" clId="{8CB2B8AF-A82A-44C4-8ACE-B3900E30AC94}" dt="2023-03-10T09:52:32.707" v="11404" actId="164"/>
          <ac:spMkLst>
            <pc:docMk/>
            <pc:sldMk cId="2667507021" sldId="274"/>
            <ac:spMk id="23" creationId="{2E56D393-C2F9-505D-CEDA-39117BC1B0B6}"/>
          </ac:spMkLst>
        </pc:spChg>
        <pc:spChg chg="add mod">
          <ac:chgData name="Nino Philip Ramones" userId="1068934f-e3b4-4e88-ba23-4cb57230c594" providerId="ADAL" clId="{8CB2B8AF-A82A-44C4-8ACE-B3900E30AC94}" dt="2023-03-10T09:52:32.707" v="11404" actId="164"/>
          <ac:spMkLst>
            <pc:docMk/>
            <pc:sldMk cId="2667507021" sldId="274"/>
            <ac:spMk id="24" creationId="{24AE1E7B-C88E-5CE4-E53E-32EB0A2F4CEF}"/>
          </ac:spMkLst>
        </pc:spChg>
        <pc:spChg chg="add mod">
          <ac:chgData name="Nino Philip Ramones" userId="1068934f-e3b4-4e88-ba23-4cb57230c594" providerId="ADAL" clId="{8CB2B8AF-A82A-44C4-8ACE-B3900E30AC94}" dt="2023-03-10T09:52:32.707" v="11404" actId="164"/>
          <ac:spMkLst>
            <pc:docMk/>
            <pc:sldMk cId="2667507021" sldId="274"/>
            <ac:spMk id="25" creationId="{8267DF8C-21E6-FB68-77FD-EFD19737A019}"/>
          </ac:spMkLst>
        </pc:spChg>
        <pc:spChg chg="add mod">
          <ac:chgData name="Nino Philip Ramones" userId="1068934f-e3b4-4e88-ba23-4cb57230c594" providerId="ADAL" clId="{8CB2B8AF-A82A-44C4-8ACE-B3900E30AC94}" dt="2023-03-10T09:52:32.707" v="11404" actId="164"/>
          <ac:spMkLst>
            <pc:docMk/>
            <pc:sldMk cId="2667507021" sldId="274"/>
            <ac:spMk id="26" creationId="{432B6802-D17F-D37F-463C-0092A34841F5}"/>
          </ac:spMkLst>
        </pc:spChg>
        <pc:grpChg chg="del">
          <ac:chgData name="Nino Philip Ramones" userId="1068934f-e3b4-4e88-ba23-4cb57230c594" providerId="ADAL" clId="{8CB2B8AF-A82A-44C4-8ACE-B3900E30AC94}" dt="2023-03-10T09:35:42.383" v="10764" actId="478"/>
          <ac:grpSpMkLst>
            <pc:docMk/>
            <pc:sldMk cId="2667507021" sldId="274"/>
            <ac:grpSpMk id="10" creationId="{EF7D32B1-2BE2-62C9-1639-CBA2317C664E}"/>
          </ac:grpSpMkLst>
        </pc:grpChg>
        <pc:grpChg chg="del">
          <ac:chgData name="Nino Philip Ramones" userId="1068934f-e3b4-4e88-ba23-4cb57230c594" providerId="ADAL" clId="{8CB2B8AF-A82A-44C4-8ACE-B3900E30AC94}" dt="2023-03-10T09:35:42.383" v="10764" actId="478"/>
          <ac:grpSpMkLst>
            <pc:docMk/>
            <pc:sldMk cId="2667507021" sldId="274"/>
            <ac:grpSpMk id="14" creationId="{0CDE1357-B503-27A5-2291-8FB4E183DE66}"/>
          </ac:grpSpMkLst>
        </pc:grpChg>
        <pc:grpChg chg="add mod">
          <ac:chgData name="Nino Philip Ramones" userId="1068934f-e3b4-4e88-ba23-4cb57230c594" providerId="ADAL" clId="{8CB2B8AF-A82A-44C4-8ACE-B3900E30AC94}" dt="2023-03-10T09:52:32.707" v="11404" actId="164"/>
          <ac:grpSpMkLst>
            <pc:docMk/>
            <pc:sldMk cId="2667507021" sldId="274"/>
            <ac:grpSpMk id="18" creationId="{7D0A2EEA-2CFC-F682-1F9E-2D17C68AB9F9}"/>
          </ac:grpSpMkLst>
        </pc:grpChg>
        <pc:grpChg chg="add mod">
          <ac:chgData name="Nino Philip Ramones" userId="1068934f-e3b4-4e88-ba23-4cb57230c594" providerId="ADAL" clId="{8CB2B8AF-A82A-44C4-8ACE-B3900E30AC94}" dt="2023-03-10T09:52:55.198" v="11410" actId="1036"/>
          <ac:grpSpMkLst>
            <pc:docMk/>
            <pc:sldMk cId="2667507021" sldId="274"/>
            <ac:grpSpMk id="27" creationId="{2526845E-0B01-D685-F863-58009154941E}"/>
          </ac:grpSpMkLst>
        </pc:grpChg>
        <pc:picChg chg="add mod modCrop">
          <ac:chgData name="Nino Philip Ramones" userId="1068934f-e3b4-4e88-ba23-4cb57230c594" providerId="ADAL" clId="{8CB2B8AF-A82A-44C4-8ACE-B3900E30AC94}" dt="2023-03-10T09:38:05.724" v="10802" actId="164"/>
          <ac:picMkLst>
            <pc:docMk/>
            <pc:sldMk cId="2667507021" sldId="274"/>
            <ac:picMk id="15" creationId="{24DA3179-8C0A-2F5F-13EE-1192022EB930}"/>
          </ac:picMkLst>
        </pc:picChg>
        <pc:picChg chg="add mod modCrop">
          <ac:chgData name="Nino Philip Ramones" userId="1068934f-e3b4-4e88-ba23-4cb57230c594" providerId="ADAL" clId="{8CB2B8AF-A82A-44C4-8ACE-B3900E30AC94}" dt="2023-03-10T09:38:05.724" v="10802" actId="164"/>
          <ac:picMkLst>
            <pc:docMk/>
            <pc:sldMk cId="2667507021" sldId="274"/>
            <ac:picMk id="17" creationId="{2BD66BC6-F8E9-B5A2-8CCB-6F110FA6E4D0}"/>
          </ac:picMkLst>
        </pc:picChg>
      </pc:sldChg>
      <pc:sldChg chg="addSp delSp modSp add mod ord">
        <pc:chgData name="Nino Philip Ramones" userId="1068934f-e3b4-4e88-ba23-4cb57230c594" providerId="ADAL" clId="{8CB2B8AF-A82A-44C4-8ACE-B3900E30AC94}" dt="2023-03-10T12:46:45.793" v="16214" actId="2711"/>
        <pc:sldMkLst>
          <pc:docMk/>
          <pc:sldMk cId="1177777954" sldId="275"/>
        </pc:sldMkLst>
        <pc:spChg chg="mod">
          <ac:chgData name="Nino Philip Ramones" userId="1068934f-e3b4-4e88-ba23-4cb57230c594" providerId="ADAL" clId="{8CB2B8AF-A82A-44C4-8ACE-B3900E30AC94}" dt="2023-03-10T12:46:45.793" v="16214" actId="2711"/>
          <ac:spMkLst>
            <pc:docMk/>
            <pc:sldMk cId="1177777954" sldId="275"/>
            <ac:spMk id="6" creationId="{1C139C71-43D8-DA15-F46A-8598CDF1F78A}"/>
          </ac:spMkLst>
        </pc:spChg>
        <pc:spChg chg="mod topLvl">
          <ac:chgData name="Nino Philip Ramones" userId="1068934f-e3b4-4e88-ba23-4cb57230c594" providerId="ADAL" clId="{8CB2B8AF-A82A-44C4-8ACE-B3900E30AC94}" dt="2023-03-10T10:08:05.992" v="12133" actId="20577"/>
          <ac:spMkLst>
            <pc:docMk/>
            <pc:sldMk cId="1177777954" sldId="275"/>
            <ac:spMk id="12" creationId="{AD7D5167-17EB-F762-000C-3D04B918107A}"/>
          </ac:spMkLst>
        </pc:spChg>
        <pc:spChg chg="mod topLvl">
          <ac:chgData name="Nino Philip Ramones" userId="1068934f-e3b4-4e88-ba23-4cb57230c594" providerId="ADAL" clId="{8CB2B8AF-A82A-44C4-8ACE-B3900E30AC94}" dt="2023-03-10T09:57:52.215" v="11455" actId="164"/>
          <ac:spMkLst>
            <pc:docMk/>
            <pc:sldMk cId="1177777954" sldId="275"/>
            <ac:spMk id="13" creationId="{E7B50B3A-133F-FA4D-C075-BA62ED3FA83D}"/>
          </ac:spMkLst>
        </pc:spChg>
        <pc:grpChg chg="del mod topLvl">
          <ac:chgData name="Nino Philip Ramones" userId="1068934f-e3b4-4e88-ba23-4cb57230c594" providerId="ADAL" clId="{8CB2B8AF-A82A-44C4-8ACE-B3900E30AC94}" dt="2023-03-10T09:54:25.760" v="11427" actId="165"/>
          <ac:grpSpMkLst>
            <pc:docMk/>
            <pc:sldMk cId="1177777954" sldId="275"/>
            <ac:grpSpMk id="10" creationId="{EF7D32B1-2BE2-62C9-1639-CBA2317C664E}"/>
          </ac:grpSpMkLst>
        </pc:grpChg>
        <pc:grpChg chg="del mod topLvl">
          <ac:chgData name="Nino Philip Ramones" userId="1068934f-e3b4-4e88-ba23-4cb57230c594" providerId="ADAL" clId="{8CB2B8AF-A82A-44C4-8ACE-B3900E30AC94}" dt="2023-03-10T09:54:30.193" v="11428" actId="165"/>
          <ac:grpSpMkLst>
            <pc:docMk/>
            <pc:sldMk cId="1177777954" sldId="275"/>
            <ac:grpSpMk id="14" creationId="{0CDE1357-B503-27A5-2291-8FB4E183DE66}"/>
          </ac:grpSpMkLst>
        </pc:grpChg>
        <pc:grpChg chg="add del mod">
          <ac:chgData name="Nino Philip Ramones" userId="1068934f-e3b4-4e88-ba23-4cb57230c594" providerId="ADAL" clId="{8CB2B8AF-A82A-44C4-8ACE-B3900E30AC94}" dt="2023-03-10T09:54:22.356" v="11426" actId="165"/>
          <ac:grpSpMkLst>
            <pc:docMk/>
            <pc:sldMk cId="1177777954" sldId="275"/>
            <ac:grpSpMk id="18" creationId="{3E2E4942-CCBF-44EE-91A5-7EC09DF6428B}"/>
          </ac:grpSpMkLst>
        </pc:grpChg>
        <pc:grpChg chg="add mod">
          <ac:chgData name="Nino Philip Ramones" userId="1068934f-e3b4-4e88-ba23-4cb57230c594" providerId="ADAL" clId="{8CB2B8AF-A82A-44C4-8ACE-B3900E30AC94}" dt="2023-03-10T10:10:12.851" v="12261" actId="1036"/>
          <ac:grpSpMkLst>
            <pc:docMk/>
            <pc:sldMk cId="1177777954" sldId="275"/>
            <ac:grpSpMk id="19" creationId="{FCB3A31E-2CF9-20C3-AFA9-D2FFCF8A723E}"/>
          </ac:grpSpMkLst>
        </pc:grpChg>
        <pc:picChg chg="del mod topLvl">
          <ac:chgData name="Nino Philip Ramones" userId="1068934f-e3b4-4e88-ba23-4cb57230c594" providerId="ADAL" clId="{8CB2B8AF-A82A-44C4-8ACE-B3900E30AC94}" dt="2023-03-10T09:54:35.439" v="11429" actId="478"/>
          <ac:picMkLst>
            <pc:docMk/>
            <pc:sldMk cId="1177777954" sldId="275"/>
            <ac:picMk id="9" creationId="{F01F766F-EF1F-068B-8B3D-A6405D4F5958}"/>
          </ac:picMkLst>
        </pc:picChg>
        <pc:picChg chg="del mod topLvl">
          <ac:chgData name="Nino Philip Ramones" userId="1068934f-e3b4-4e88-ba23-4cb57230c594" providerId="ADAL" clId="{8CB2B8AF-A82A-44C4-8ACE-B3900E30AC94}" dt="2023-03-10T09:54:35.439" v="11429" actId="478"/>
          <ac:picMkLst>
            <pc:docMk/>
            <pc:sldMk cId="1177777954" sldId="275"/>
            <ac:picMk id="11" creationId="{C3F760BF-A504-3095-E051-87A6803F8C03}"/>
          </ac:picMkLst>
        </pc:picChg>
        <pc:picChg chg="add mod ord">
          <ac:chgData name="Nino Philip Ramones" userId="1068934f-e3b4-4e88-ba23-4cb57230c594" providerId="ADAL" clId="{8CB2B8AF-A82A-44C4-8ACE-B3900E30AC94}" dt="2023-03-10T09:57:52.215" v="11455" actId="164"/>
          <ac:picMkLst>
            <pc:docMk/>
            <pc:sldMk cId="1177777954" sldId="275"/>
            <ac:picMk id="15" creationId="{4D4C0BBB-B035-C03F-1635-72E483087697}"/>
          </ac:picMkLst>
        </pc:picChg>
        <pc:picChg chg="add mod ord">
          <ac:chgData name="Nino Philip Ramones" userId="1068934f-e3b4-4e88-ba23-4cb57230c594" providerId="ADAL" clId="{8CB2B8AF-A82A-44C4-8ACE-B3900E30AC94}" dt="2023-03-10T09:57:52.215" v="11455" actId="164"/>
          <ac:picMkLst>
            <pc:docMk/>
            <pc:sldMk cId="1177777954" sldId="275"/>
            <ac:picMk id="17" creationId="{7AB7EA34-6FDB-6576-F865-085BFEFF8DB1}"/>
          </ac:picMkLst>
        </pc:picChg>
      </pc:sldChg>
      <pc:sldChg chg="addSp delSp modSp add mod ord">
        <pc:chgData name="Nino Philip Ramones" userId="1068934f-e3b4-4e88-ba23-4cb57230c594" providerId="ADAL" clId="{8CB2B8AF-A82A-44C4-8ACE-B3900E30AC94}" dt="2023-03-10T12:53:38.066" v="16233" actId="2711"/>
        <pc:sldMkLst>
          <pc:docMk/>
          <pc:sldMk cId="2937963568" sldId="276"/>
        </pc:sldMkLst>
        <pc:spChg chg="mod">
          <ac:chgData name="Nino Philip Ramones" userId="1068934f-e3b4-4e88-ba23-4cb57230c594" providerId="ADAL" clId="{8CB2B8AF-A82A-44C4-8ACE-B3900E30AC94}" dt="2023-03-10T12:53:38.066" v="16233" actId="2711"/>
          <ac:spMkLst>
            <pc:docMk/>
            <pc:sldMk cId="2937963568" sldId="276"/>
            <ac:spMk id="6" creationId="{1C139C71-43D8-DA15-F46A-8598CDF1F78A}"/>
          </ac:spMkLst>
        </pc:spChg>
        <pc:spChg chg="add mod">
          <ac:chgData name="Nino Philip Ramones" userId="1068934f-e3b4-4e88-ba23-4cb57230c594" providerId="ADAL" clId="{8CB2B8AF-A82A-44C4-8ACE-B3900E30AC94}" dt="2023-03-10T10:39:29.480" v="13042" actId="164"/>
          <ac:spMkLst>
            <pc:docMk/>
            <pc:sldMk cId="2937963568" sldId="276"/>
            <ac:spMk id="9" creationId="{D7B748DE-C7F9-4993-C68E-2D6176B9CF17}"/>
          </ac:spMkLst>
        </pc:spChg>
        <pc:spChg chg="add mod">
          <ac:chgData name="Nino Philip Ramones" userId="1068934f-e3b4-4e88-ba23-4cb57230c594" providerId="ADAL" clId="{8CB2B8AF-A82A-44C4-8ACE-B3900E30AC94}" dt="2023-03-10T10:39:29.480" v="13042" actId="164"/>
          <ac:spMkLst>
            <pc:docMk/>
            <pc:sldMk cId="2937963568" sldId="276"/>
            <ac:spMk id="10" creationId="{E37A7810-8182-90CC-4F4B-B9D824C2F463}"/>
          </ac:spMkLst>
        </pc:spChg>
        <pc:spChg chg="add del mod">
          <ac:chgData name="Nino Philip Ramones" userId="1068934f-e3b4-4e88-ba23-4cb57230c594" providerId="ADAL" clId="{8CB2B8AF-A82A-44C4-8ACE-B3900E30AC94}" dt="2023-03-10T10:22:30.222" v="12324" actId="478"/>
          <ac:spMkLst>
            <pc:docMk/>
            <pc:sldMk cId="2937963568" sldId="276"/>
            <ac:spMk id="11" creationId="{F4527C03-C180-1A96-9CC4-1E06AE470B12}"/>
          </ac:spMkLst>
        </pc:spChg>
        <pc:spChg chg="add del mod">
          <ac:chgData name="Nino Philip Ramones" userId="1068934f-e3b4-4e88-ba23-4cb57230c594" providerId="ADAL" clId="{8CB2B8AF-A82A-44C4-8ACE-B3900E30AC94}" dt="2023-03-10T10:22:30.222" v="12324" actId="478"/>
          <ac:spMkLst>
            <pc:docMk/>
            <pc:sldMk cId="2937963568" sldId="276"/>
            <ac:spMk id="12" creationId="{879A5533-5BF3-2180-39B0-4452DE6616D3}"/>
          </ac:spMkLst>
        </pc:spChg>
        <pc:grpChg chg="add mod">
          <ac:chgData name="Nino Philip Ramones" userId="1068934f-e3b4-4e88-ba23-4cb57230c594" providerId="ADAL" clId="{8CB2B8AF-A82A-44C4-8ACE-B3900E30AC94}" dt="2023-03-10T10:39:36.447" v="13044" actId="1036"/>
          <ac:grpSpMkLst>
            <pc:docMk/>
            <pc:sldMk cId="2937963568" sldId="276"/>
            <ac:grpSpMk id="14" creationId="{34CA52C8-C713-C249-050F-5B3E011AE13B}"/>
          </ac:grpSpMkLst>
        </pc:grpChg>
        <pc:grpChg chg="del">
          <ac:chgData name="Nino Philip Ramones" userId="1068934f-e3b4-4e88-ba23-4cb57230c594" providerId="ADAL" clId="{8CB2B8AF-A82A-44C4-8ACE-B3900E30AC94}" dt="2023-03-10T10:14:45.905" v="12303" actId="478"/>
          <ac:grpSpMkLst>
            <pc:docMk/>
            <pc:sldMk cId="2937963568" sldId="276"/>
            <ac:grpSpMk id="27" creationId="{2526845E-0B01-D685-F863-58009154941E}"/>
          </ac:grpSpMkLst>
        </pc:grpChg>
        <pc:picChg chg="add mod">
          <ac:chgData name="Nino Philip Ramones" userId="1068934f-e3b4-4e88-ba23-4cb57230c594" providerId="ADAL" clId="{8CB2B8AF-A82A-44C4-8ACE-B3900E30AC94}" dt="2023-03-10T10:39:29.480" v="13042" actId="164"/>
          <ac:picMkLst>
            <pc:docMk/>
            <pc:sldMk cId="2937963568" sldId="276"/>
            <ac:picMk id="8" creationId="{6F6654E2-0BBF-D465-6885-AB1C2FC7E28E}"/>
          </ac:picMkLst>
        </pc:picChg>
        <pc:cxnChg chg="add del mod">
          <ac:chgData name="Nino Philip Ramones" userId="1068934f-e3b4-4e88-ba23-4cb57230c594" providerId="ADAL" clId="{8CB2B8AF-A82A-44C4-8ACE-B3900E30AC94}" dt="2023-03-10T10:38:06.019" v="12928" actId="478"/>
          <ac:cxnSpMkLst>
            <pc:docMk/>
            <pc:sldMk cId="2937963568" sldId="276"/>
            <ac:cxnSpMk id="13" creationId="{82CB3590-AE72-4412-007C-EF3FD4585CE5}"/>
          </ac:cxnSpMkLst>
        </pc:cxnChg>
      </pc:sldChg>
      <pc:sldChg chg="addSp modSp add mod ord">
        <pc:chgData name="Nino Philip Ramones" userId="1068934f-e3b4-4e88-ba23-4cb57230c594" providerId="ADAL" clId="{8CB2B8AF-A82A-44C4-8ACE-B3900E30AC94}" dt="2023-03-10T12:46:26.167" v="16213" actId="2711"/>
        <pc:sldMkLst>
          <pc:docMk/>
          <pc:sldMk cId="3053214848" sldId="277"/>
        </pc:sldMkLst>
        <pc:spChg chg="mod">
          <ac:chgData name="Nino Philip Ramones" userId="1068934f-e3b4-4e88-ba23-4cb57230c594" providerId="ADAL" clId="{8CB2B8AF-A82A-44C4-8ACE-B3900E30AC94}" dt="2023-03-10T12:46:26.167" v="16213" actId="2711"/>
          <ac:spMkLst>
            <pc:docMk/>
            <pc:sldMk cId="3053214848" sldId="277"/>
            <ac:spMk id="6" creationId="{1C139C71-43D8-DA15-F46A-8598CDF1F78A}"/>
          </ac:spMkLst>
        </pc:spChg>
        <pc:spChg chg="mod">
          <ac:chgData name="Nino Philip Ramones" userId="1068934f-e3b4-4e88-ba23-4cb57230c594" providerId="ADAL" clId="{8CB2B8AF-A82A-44C4-8ACE-B3900E30AC94}" dt="2023-03-10T10:41:33.554" v="13067" actId="20577"/>
          <ac:spMkLst>
            <pc:docMk/>
            <pc:sldMk cId="3053214848" sldId="277"/>
            <ac:spMk id="8" creationId="{32B64BE8-E37B-9676-4EB5-17CAABB97627}"/>
          </ac:spMkLst>
        </pc:spChg>
        <pc:spChg chg="mod">
          <ac:chgData name="Nino Philip Ramones" userId="1068934f-e3b4-4e88-ba23-4cb57230c594" providerId="ADAL" clId="{8CB2B8AF-A82A-44C4-8ACE-B3900E30AC94}" dt="2023-03-10T10:45:29.322" v="13286" actId="20577"/>
          <ac:spMkLst>
            <pc:docMk/>
            <pc:sldMk cId="3053214848" sldId="277"/>
            <ac:spMk id="13" creationId="{E7B50B3A-133F-FA4D-C075-BA62ED3FA83D}"/>
          </ac:spMkLst>
        </pc:spChg>
        <pc:picChg chg="add mod">
          <ac:chgData name="Nino Philip Ramones" userId="1068934f-e3b4-4e88-ba23-4cb57230c594" providerId="ADAL" clId="{8CB2B8AF-A82A-44C4-8ACE-B3900E30AC94}" dt="2023-03-10T10:42:02.340" v="13072" actId="14100"/>
          <ac:picMkLst>
            <pc:docMk/>
            <pc:sldMk cId="3053214848" sldId="277"/>
            <ac:picMk id="15" creationId="{1EB88930-A639-691E-0FCA-B6C35CBC3F9D}"/>
          </ac:picMkLst>
        </pc:picChg>
      </pc:sldChg>
      <pc:sldChg chg="addSp delSp modSp add mod ord">
        <pc:chgData name="Nino Philip Ramones" userId="1068934f-e3b4-4e88-ba23-4cb57230c594" providerId="ADAL" clId="{8CB2B8AF-A82A-44C4-8ACE-B3900E30AC94}" dt="2023-03-10T12:54:05.880" v="16236" actId="2711"/>
        <pc:sldMkLst>
          <pc:docMk/>
          <pc:sldMk cId="589416536" sldId="278"/>
        </pc:sldMkLst>
        <pc:spChg chg="mod">
          <ac:chgData name="Nino Philip Ramones" userId="1068934f-e3b4-4e88-ba23-4cb57230c594" providerId="ADAL" clId="{8CB2B8AF-A82A-44C4-8ACE-B3900E30AC94}" dt="2023-03-10T12:54:05.880" v="16236" actId="2711"/>
          <ac:spMkLst>
            <pc:docMk/>
            <pc:sldMk cId="589416536" sldId="278"/>
            <ac:spMk id="6" creationId="{1C139C71-43D8-DA15-F46A-8598CDF1F78A}"/>
          </ac:spMkLst>
        </pc:spChg>
        <pc:spChg chg="del">
          <ac:chgData name="Nino Philip Ramones" userId="1068934f-e3b4-4e88-ba23-4cb57230c594" providerId="ADAL" clId="{8CB2B8AF-A82A-44C4-8ACE-B3900E30AC94}" dt="2023-03-10T11:07:11.743" v="14143" actId="478"/>
          <ac:spMkLst>
            <pc:docMk/>
            <pc:sldMk cId="589416536" sldId="278"/>
            <ac:spMk id="19" creationId="{B15A38C8-A65F-65D6-332D-9EFFBC6DCFD8}"/>
          </ac:spMkLst>
        </pc:spChg>
        <pc:spChg chg="del">
          <ac:chgData name="Nino Philip Ramones" userId="1068934f-e3b4-4e88-ba23-4cb57230c594" providerId="ADAL" clId="{8CB2B8AF-A82A-44C4-8ACE-B3900E30AC94}" dt="2023-03-10T11:07:11.743" v="14143" actId="478"/>
          <ac:spMkLst>
            <pc:docMk/>
            <pc:sldMk cId="589416536" sldId="278"/>
            <ac:spMk id="20" creationId="{85806DA9-5C83-EC88-E43F-5DB6AE6FF2BA}"/>
          </ac:spMkLst>
        </pc:spChg>
        <pc:spChg chg="del">
          <ac:chgData name="Nino Philip Ramones" userId="1068934f-e3b4-4e88-ba23-4cb57230c594" providerId="ADAL" clId="{8CB2B8AF-A82A-44C4-8ACE-B3900E30AC94}" dt="2023-03-10T11:07:11.743" v="14143" actId="478"/>
          <ac:spMkLst>
            <pc:docMk/>
            <pc:sldMk cId="589416536" sldId="278"/>
            <ac:spMk id="21" creationId="{CE94F37A-0EDA-4836-9838-2C23E3A7944C}"/>
          </ac:spMkLst>
        </pc:spChg>
        <pc:spChg chg="del">
          <ac:chgData name="Nino Philip Ramones" userId="1068934f-e3b4-4e88-ba23-4cb57230c594" providerId="ADAL" clId="{8CB2B8AF-A82A-44C4-8ACE-B3900E30AC94}" dt="2023-03-10T11:07:11.743" v="14143" actId="478"/>
          <ac:spMkLst>
            <pc:docMk/>
            <pc:sldMk cId="589416536" sldId="278"/>
            <ac:spMk id="22" creationId="{94585FFC-6D2B-E65E-C96F-586156DF9CF5}"/>
          </ac:spMkLst>
        </pc:spChg>
        <pc:spChg chg="del">
          <ac:chgData name="Nino Philip Ramones" userId="1068934f-e3b4-4e88-ba23-4cb57230c594" providerId="ADAL" clId="{8CB2B8AF-A82A-44C4-8ACE-B3900E30AC94}" dt="2023-03-10T11:07:11.743" v="14143" actId="478"/>
          <ac:spMkLst>
            <pc:docMk/>
            <pc:sldMk cId="589416536" sldId="278"/>
            <ac:spMk id="23" creationId="{2E56D393-C2F9-505D-CEDA-39117BC1B0B6}"/>
          </ac:spMkLst>
        </pc:spChg>
        <pc:spChg chg="del">
          <ac:chgData name="Nino Philip Ramones" userId="1068934f-e3b4-4e88-ba23-4cb57230c594" providerId="ADAL" clId="{8CB2B8AF-A82A-44C4-8ACE-B3900E30AC94}" dt="2023-03-10T11:07:11.743" v="14143" actId="478"/>
          <ac:spMkLst>
            <pc:docMk/>
            <pc:sldMk cId="589416536" sldId="278"/>
            <ac:spMk id="24" creationId="{24AE1E7B-C88E-5CE4-E53E-32EB0A2F4CEF}"/>
          </ac:spMkLst>
        </pc:spChg>
        <pc:spChg chg="del">
          <ac:chgData name="Nino Philip Ramones" userId="1068934f-e3b4-4e88-ba23-4cb57230c594" providerId="ADAL" clId="{8CB2B8AF-A82A-44C4-8ACE-B3900E30AC94}" dt="2023-03-10T11:07:11.743" v="14143" actId="478"/>
          <ac:spMkLst>
            <pc:docMk/>
            <pc:sldMk cId="589416536" sldId="278"/>
            <ac:spMk id="25" creationId="{8267DF8C-21E6-FB68-77FD-EFD19737A019}"/>
          </ac:spMkLst>
        </pc:spChg>
        <pc:spChg chg="del mod topLvl">
          <ac:chgData name="Nino Philip Ramones" userId="1068934f-e3b4-4e88-ba23-4cb57230c594" providerId="ADAL" clId="{8CB2B8AF-A82A-44C4-8ACE-B3900E30AC94}" dt="2023-03-10T11:23:09.033" v="14215" actId="478"/>
          <ac:spMkLst>
            <pc:docMk/>
            <pc:sldMk cId="589416536" sldId="278"/>
            <ac:spMk id="26" creationId="{432B6802-D17F-D37F-463C-0092A34841F5}"/>
          </ac:spMkLst>
        </pc:spChg>
        <pc:grpChg chg="add mod">
          <ac:chgData name="Nino Philip Ramones" userId="1068934f-e3b4-4e88-ba23-4cb57230c594" providerId="ADAL" clId="{8CB2B8AF-A82A-44C4-8ACE-B3900E30AC94}" dt="2023-03-10T11:34:30.386" v="15133" actId="1036"/>
          <ac:grpSpMkLst>
            <pc:docMk/>
            <pc:sldMk cId="589416536" sldId="278"/>
            <ac:grpSpMk id="9" creationId="{D8F08FAD-C798-7881-2F7F-E0E15A3C7974}"/>
          </ac:grpSpMkLst>
        </pc:grpChg>
        <pc:grpChg chg="del">
          <ac:chgData name="Nino Philip Ramones" userId="1068934f-e3b4-4e88-ba23-4cb57230c594" providerId="ADAL" clId="{8CB2B8AF-A82A-44C4-8ACE-B3900E30AC94}" dt="2023-03-10T11:07:14.689" v="14144" actId="478"/>
          <ac:grpSpMkLst>
            <pc:docMk/>
            <pc:sldMk cId="589416536" sldId="278"/>
            <ac:grpSpMk id="18" creationId="{7D0A2EEA-2CFC-F682-1F9E-2D17C68AB9F9}"/>
          </ac:grpSpMkLst>
        </pc:grpChg>
        <pc:grpChg chg="del">
          <ac:chgData name="Nino Philip Ramones" userId="1068934f-e3b4-4e88-ba23-4cb57230c594" providerId="ADAL" clId="{8CB2B8AF-A82A-44C4-8ACE-B3900E30AC94}" dt="2023-03-10T11:23:09.033" v="14215" actId="478"/>
          <ac:grpSpMkLst>
            <pc:docMk/>
            <pc:sldMk cId="589416536" sldId="278"/>
            <ac:grpSpMk id="27" creationId="{2526845E-0B01-D685-F863-58009154941E}"/>
          </ac:grpSpMkLst>
        </pc:grpChg>
        <pc:picChg chg="add mod modCrop">
          <ac:chgData name="Nino Philip Ramones" userId="1068934f-e3b4-4e88-ba23-4cb57230c594" providerId="ADAL" clId="{8CB2B8AF-A82A-44C4-8ACE-B3900E30AC94}" dt="2023-03-10T11:34:14.185" v="15122" actId="164"/>
          <ac:picMkLst>
            <pc:docMk/>
            <pc:sldMk cId="589416536" sldId="278"/>
            <ac:picMk id="8" creationId="{D8976520-B2EC-28B0-DDCD-5492B8FB697F}"/>
          </ac:picMkLst>
        </pc:picChg>
        <pc:picChg chg="mod topLvl modCrop">
          <ac:chgData name="Nino Philip Ramones" userId="1068934f-e3b4-4e88-ba23-4cb57230c594" providerId="ADAL" clId="{8CB2B8AF-A82A-44C4-8ACE-B3900E30AC94}" dt="2023-03-10T11:34:14.185" v="15122" actId="164"/>
          <ac:picMkLst>
            <pc:docMk/>
            <pc:sldMk cId="589416536" sldId="278"/>
            <ac:picMk id="15" creationId="{24DA3179-8C0A-2F5F-13EE-1192022EB930}"/>
          </ac:picMkLst>
        </pc:picChg>
        <pc:picChg chg="del">
          <ac:chgData name="Nino Philip Ramones" userId="1068934f-e3b4-4e88-ba23-4cb57230c594" providerId="ADAL" clId="{8CB2B8AF-A82A-44C4-8ACE-B3900E30AC94}" dt="2023-03-10T11:07:14.689" v="14144" actId="478"/>
          <ac:picMkLst>
            <pc:docMk/>
            <pc:sldMk cId="589416536" sldId="278"/>
            <ac:picMk id="17" creationId="{2BD66BC6-F8E9-B5A2-8CCB-6F110FA6E4D0}"/>
          </ac:picMkLst>
        </pc:picChg>
      </pc:sldChg>
      <pc:sldChg chg="addSp delSp modSp add mod ord">
        <pc:chgData name="Nino Philip Ramones" userId="1068934f-e3b4-4e88-ba23-4cb57230c594" providerId="ADAL" clId="{8CB2B8AF-A82A-44C4-8ACE-B3900E30AC94}" dt="2023-03-10T12:58:27.943" v="16430" actId="2711"/>
        <pc:sldMkLst>
          <pc:docMk/>
          <pc:sldMk cId="2668961407" sldId="279"/>
        </pc:sldMkLst>
        <pc:spChg chg="mod">
          <ac:chgData name="Nino Philip Ramones" userId="1068934f-e3b4-4e88-ba23-4cb57230c594" providerId="ADAL" clId="{8CB2B8AF-A82A-44C4-8ACE-B3900E30AC94}" dt="2023-03-10T12:57:49.213" v="16427" actId="2711"/>
          <ac:spMkLst>
            <pc:docMk/>
            <pc:sldMk cId="2668961407" sldId="279"/>
            <ac:spMk id="6" creationId="{1C139C71-43D8-DA15-F46A-8598CDF1F78A}"/>
          </ac:spMkLst>
        </pc:spChg>
        <pc:spChg chg="mod">
          <ac:chgData name="Nino Philip Ramones" userId="1068934f-e3b4-4e88-ba23-4cb57230c594" providerId="ADAL" clId="{8CB2B8AF-A82A-44C4-8ACE-B3900E30AC94}" dt="2023-03-10T11:36:55.330" v="15152" actId="20577"/>
          <ac:spMkLst>
            <pc:docMk/>
            <pc:sldMk cId="2668961407" sldId="279"/>
            <ac:spMk id="8" creationId="{32B64BE8-E37B-9676-4EB5-17CAABB97627}"/>
          </ac:spMkLst>
        </pc:spChg>
        <pc:spChg chg="mod">
          <ac:chgData name="Nino Philip Ramones" userId="1068934f-e3b4-4e88-ba23-4cb57230c594" providerId="ADAL" clId="{8CB2B8AF-A82A-44C4-8ACE-B3900E30AC94}" dt="2023-03-10T11:37:29.142" v="15164" actId="20577"/>
          <ac:spMkLst>
            <pc:docMk/>
            <pc:sldMk cId="2668961407" sldId="279"/>
            <ac:spMk id="13" creationId="{E7B50B3A-133F-FA4D-C075-BA62ED3FA83D}"/>
          </ac:spMkLst>
        </pc:spChg>
        <pc:spChg chg="add mod">
          <ac:chgData name="Nino Philip Ramones" userId="1068934f-e3b4-4e88-ba23-4cb57230c594" providerId="ADAL" clId="{8CB2B8AF-A82A-44C4-8ACE-B3900E30AC94}" dt="2023-03-10T12:58:07.637" v="16428" actId="1582"/>
          <ac:spMkLst>
            <pc:docMk/>
            <pc:sldMk cId="2668961407" sldId="279"/>
            <ac:spMk id="17" creationId="{D6CD9F27-3726-A4CE-B72A-5491ED86E631}"/>
          </ac:spMkLst>
        </pc:spChg>
        <pc:spChg chg="add mod">
          <ac:chgData name="Nino Philip Ramones" userId="1068934f-e3b4-4e88-ba23-4cb57230c594" providerId="ADAL" clId="{8CB2B8AF-A82A-44C4-8ACE-B3900E30AC94}" dt="2023-03-10T12:58:27.943" v="16430" actId="2711"/>
          <ac:spMkLst>
            <pc:docMk/>
            <pc:sldMk cId="2668961407" sldId="279"/>
            <ac:spMk id="18" creationId="{AF367E45-8898-6A0D-8E8D-3F31A44D3CA9}"/>
          </ac:spMkLst>
        </pc:spChg>
        <pc:picChg chg="del">
          <ac:chgData name="Nino Philip Ramones" userId="1068934f-e3b4-4e88-ba23-4cb57230c594" providerId="ADAL" clId="{8CB2B8AF-A82A-44C4-8ACE-B3900E30AC94}" dt="2023-03-10T11:36:58.363" v="15153" actId="478"/>
          <ac:picMkLst>
            <pc:docMk/>
            <pc:sldMk cId="2668961407" sldId="279"/>
            <ac:picMk id="15" creationId="{1EB88930-A639-691E-0FCA-B6C35CBC3F9D}"/>
          </ac:picMkLst>
        </pc:picChg>
        <pc:picChg chg="add mod">
          <ac:chgData name="Nino Philip Ramones" userId="1068934f-e3b4-4e88-ba23-4cb57230c594" providerId="ADAL" clId="{8CB2B8AF-A82A-44C4-8ACE-B3900E30AC94}" dt="2023-03-10T11:37:25.304" v="15158" actId="14100"/>
          <ac:picMkLst>
            <pc:docMk/>
            <pc:sldMk cId="2668961407" sldId="279"/>
            <ac:picMk id="16" creationId="{AC1DEE82-940E-2615-BE26-3E0B6618064F}"/>
          </ac:picMkLst>
        </pc:picChg>
      </pc:sldChg>
      <pc:sldChg chg="addSp delSp modSp add mod ord">
        <pc:chgData name="Nino Philip Ramones" userId="1068934f-e3b4-4e88-ba23-4cb57230c594" providerId="ADAL" clId="{8CB2B8AF-A82A-44C4-8ACE-B3900E30AC94}" dt="2023-03-10T13:16:43.734" v="17198" actId="255"/>
        <pc:sldMkLst>
          <pc:docMk/>
          <pc:sldMk cId="3713819476" sldId="280"/>
        </pc:sldMkLst>
        <pc:spChg chg="mod">
          <ac:chgData name="Nino Philip Ramones" userId="1068934f-e3b4-4e88-ba23-4cb57230c594" providerId="ADAL" clId="{8CB2B8AF-A82A-44C4-8ACE-B3900E30AC94}" dt="2023-03-10T13:16:43.734" v="17198" actId="255"/>
          <ac:spMkLst>
            <pc:docMk/>
            <pc:sldMk cId="3713819476" sldId="280"/>
            <ac:spMk id="6" creationId="{1C139C71-43D8-DA15-F46A-8598CDF1F78A}"/>
          </ac:spMkLst>
        </pc:spChg>
        <pc:grpChg chg="del">
          <ac:chgData name="Nino Philip Ramones" userId="1068934f-e3b4-4e88-ba23-4cb57230c594" providerId="ADAL" clId="{8CB2B8AF-A82A-44C4-8ACE-B3900E30AC94}" dt="2023-03-10T12:58:54.126" v="16434" actId="478"/>
          <ac:grpSpMkLst>
            <pc:docMk/>
            <pc:sldMk cId="3713819476" sldId="280"/>
            <ac:grpSpMk id="9" creationId="{D8F08FAD-C798-7881-2F7F-E0E15A3C7974}"/>
          </ac:grpSpMkLst>
        </pc:grpChg>
        <pc:picChg chg="del topLvl">
          <ac:chgData name="Nino Philip Ramones" userId="1068934f-e3b4-4e88-ba23-4cb57230c594" providerId="ADAL" clId="{8CB2B8AF-A82A-44C4-8ACE-B3900E30AC94}" dt="2023-03-10T12:58:54.126" v="16434" actId="478"/>
          <ac:picMkLst>
            <pc:docMk/>
            <pc:sldMk cId="3713819476" sldId="280"/>
            <ac:picMk id="8" creationId="{D8976520-B2EC-28B0-DDCD-5492B8FB697F}"/>
          </ac:picMkLst>
        </pc:picChg>
        <pc:picChg chg="add mod modCrop">
          <ac:chgData name="Nino Philip Ramones" userId="1068934f-e3b4-4e88-ba23-4cb57230c594" providerId="ADAL" clId="{8CB2B8AF-A82A-44C4-8ACE-B3900E30AC94}" dt="2023-03-10T13:06:19.063" v="16503" actId="1076"/>
          <ac:picMkLst>
            <pc:docMk/>
            <pc:sldMk cId="3713819476" sldId="280"/>
            <ac:picMk id="10" creationId="{2EAB68FA-8686-0460-F630-6BD6B0D44DE3}"/>
          </ac:picMkLst>
        </pc:picChg>
        <pc:picChg chg="topLvl">
          <ac:chgData name="Nino Philip Ramones" userId="1068934f-e3b4-4e88-ba23-4cb57230c594" providerId="ADAL" clId="{8CB2B8AF-A82A-44C4-8ACE-B3900E30AC94}" dt="2023-03-10T12:58:54.126" v="16434" actId="478"/>
          <ac:picMkLst>
            <pc:docMk/>
            <pc:sldMk cId="3713819476" sldId="280"/>
            <ac:picMk id="15" creationId="{24DA3179-8C0A-2F5F-13EE-1192022EB930}"/>
          </ac:picMkLst>
        </pc:picChg>
      </pc:sldChg>
      <pc:sldChg chg="addSp delSp modSp add mod ord">
        <pc:chgData name="Nino Philip Ramones" userId="1068934f-e3b4-4e88-ba23-4cb57230c594" providerId="ADAL" clId="{8CB2B8AF-A82A-44C4-8ACE-B3900E30AC94}" dt="2023-03-10T13:57:49.949" v="20018" actId="2711"/>
        <pc:sldMkLst>
          <pc:docMk/>
          <pc:sldMk cId="3042634148" sldId="281"/>
        </pc:sldMkLst>
        <pc:spChg chg="mod">
          <ac:chgData name="Nino Philip Ramones" userId="1068934f-e3b4-4e88-ba23-4cb57230c594" providerId="ADAL" clId="{8CB2B8AF-A82A-44C4-8ACE-B3900E30AC94}" dt="2023-03-10T13:57:49.949" v="20018" actId="2711"/>
          <ac:spMkLst>
            <pc:docMk/>
            <pc:sldMk cId="3042634148" sldId="281"/>
            <ac:spMk id="6" creationId="{1C139C71-43D8-DA15-F46A-8598CDF1F78A}"/>
          </ac:spMkLst>
        </pc:spChg>
        <pc:spChg chg="add del mod">
          <ac:chgData name="Nino Philip Ramones" userId="1068934f-e3b4-4e88-ba23-4cb57230c594" providerId="ADAL" clId="{8CB2B8AF-A82A-44C4-8ACE-B3900E30AC94}" dt="2023-03-10T13:37:20.150" v="18961" actId="478"/>
          <ac:spMkLst>
            <pc:docMk/>
            <pc:sldMk cId="3042634148" sldId="281"/>
            <ac:spMk id="7" creationId="{7110FBF5-AA77-08B7-6F54-8C1C6143277D}"/>
          </ac:spMkLst>
        </pc:spChg>
        <pc:spChg chg="mod">
          <ac:chgData name="Nino Philip Ramones" userId="1068934f-e3b4-4e88-ba23-4cb57230c594" providerId="ADAL" clId="{8CB2B8AF-A82A-44C4-8ACE-B3900E30AC94}" dt="2023-03-10T13:19:13.682" v="17212" actId="20577"/>
          <ac:spMkLst>
            <pc:docMk/>
            <pc:sldMk cId="3042634148" sldId="281"/>
            <ac:spMk id="8" creationId="{32B64BE8-E37B-9676-4EB5-17CAABB97627}"/>
          </ac:spMkLst>
        </pc:spChg>
        <pc:spChg chg="mod">
          <ac:chgData name="Nino Philip Ramones" userId="1068934f-e3b4-4e88-ba23-4cb57230c594" providerId="ADAL" clId="{8CB2B8AF-A82A-44C4-8ACE-B3900E30AC94}" dt="2023-03-10T13:38:56.699" v="18971"/>
          <ac:spMkLst>
            <pc:docMk/>
            <pc:sldMk cId="3042634148" sldId="281"/>
            <ac:spMk id="11" creationId="{989542B2-3AB0-8C8A-7BA3-D16F4CE19DA4}"/>
          </ac:spMkLst>
        </pc:spChg>
        <pc:spChg chg="mod">
          <ac:chgData name="Nino Philip Ramones" userId="1068934f-e3b4-4e88-ba23-4cb57230c594" providerId="ADAL" clId="{8CB2B8AF-A82A-44C4-8ACE-B3900E30AC94}" dt="2023-03-10T13:38:56.699" v="18971"/>
          <ac:spMkLst>
            <pc:docMk/>
            <pc:sldMk cId="3042634148" sldId="281"/>
            <ac:spMk id="12" creationId="{F60EFD14-C1EC-FEB6-750B-630972B10642}"/>
          </ac:spMkLst>
        </pc:spChg>
        <pc:spChg chg="mod">
          <ac:chgData name="Nino Philip Ramones" userId="1068934f-e3b4-4e88-ba23-4cb57230c594" providerId="ADAL" clId="{8CB2B8AF-A82A-44C4-8ACE-B3900E30AC94}" dt="2023-03-10T13:38:56.699" v="18971"/>
          <ac:spMkLst>
            <pc:docMk/>
            <pc:sldMk cId="3042634148" sldId="281"/>
            <ac:spMk id="13" creationId="{FBE9D28C-5B33-8ADD-EA30-BC5329219943}"/>
          </ac:spMkLst>
        </pc:spChg>
        <pc:spChg chg="mod">
          <ac:chgData name="Nino Philip Ramones" userId="1068934f-e3b4-4e88-ba23-4cb57230c594" providerId="ADAL" clId="{8CB2B8AF-A82A-44C4-8ACE-B3900E30AC94}" dt="2023-03-10T13:38:56.699" v="18971"/>
          <ac:spMkLst>
            <pc:docMk/>
            <pc:sldMk cId="3042634148" sldId="281"/>
            <ac:spMk id="14" creationId="{BC1A3F43-E439-C1CA-165F-1033777C0044}"/>
          </ac:spMkLst>
        </pc:spChg>
        <pc:grpChg chg="add mod">
          <ac:chgData name="Nino Philip Ramones" userId="1068934f-e3b4-4e88-ba23-4cb57230c594" providerId="ADAL" clId="{8CB2B8AF-A82A-44C4-8ACE-B3900E30AC94}" dt="2023-03-10T13:40:57.950" v="18982" actId="1076"/>
          <ac:grpSpMkLst>
            <pc:docMk/>
            <pc:sldMk cId="3042634148" sldId="281"/>
            <ac:grpSpMk id="10" creationId="{11036F8C-35FC-48A0-B58D-493ECF2FD630}"/>
          </ac:grpSpMkLst>
        </pc:grpChg>
        <pc:grpChg chg="del">
          <ac:chgData name="Nino Philip Ramones" userId="1068934f-e3b4-4e88-ba23-4cb57230c594" providerId="ADAL" clId="{8CB2B8AF-A82A-44C4-8ACE-B3900E30AC94}" dt="2023-03-10T13:19:08.115" v="17202" actId="478"/>
          <ac:grpSpMkLst>
            <pc:docMk/>
            <pc:sldMk cId="3042634148" sldId="281"/>
            <ac:grpSpMk id="33" creationId="{AD4707F5-6FE1-FEA7-D4DA-F7E1D4A0C644}"/>
          </ac:grpSpMkLst>
        </pc:grpChg>
        <pc:picChg chg="add del mod">
          <ac:chgData name="Nino Philip Ramones" userId="1068934f-e3b4-4e88-ba23-4cb57230c594" providerId="ADAL" clId="{8CB2B8AF-A82A-44C4-8ACE-B3900E30AC94}" dt="2023-03-10T13:38:44.807" v="18970" actId="478"/>
          <ac:picMkLst>
            <pc:docMk/>
            <pc:sldMk cId="3042634148" sldId="281"/>
            <ac:picMk id="9" creationId="{608A8B33-7E0B-BAE4-02D2-8084C0F842B9}"/>
          </ac:picMkLst>
        </pc:picChg>
      </pc:sldChg>
      <pc:sldChg chg="addSp modSp add mod">
        <pc:chgData name="Nino Philip Ramones" userId="1068934f-e3b4-4e88-ba23-4cb57230c594" providerId="ADAL" clId="{8CB2B8AF-A82A-44C4-8ACE-B3900E30AC94}" dt="2023-03-10T14:07:16.080" v="20121" actId="1076"/>
        <pc:sldMkLst>
          <pc:docMk/>
          <pc:sldMk cId="2124879564" sldId="282"/>
        </pc:sldMkLst>
        <pc:spChg chg="mod">
          <ac:chgData name="Nino Philip Ramones" userId="1068934f-e3b4-4e88-ba23-4cb57230c594" providerId="ADAL" clId="{8CB2B8AF-A82A-44C4-8ACE-B3900E30AC94}" dt="2023-03-10T14:06:29.859" v="20106" actId="1035"/>
          <ac:spMkLst>
            <pc:docMk/>
            <pc:sldMk cId="2124879564" sldId="282"/>
            <ac:spMk id="6" creationId="{1C139C71-43D8-DA15-F46A-8598CDF1F78A}"/>
          </ac:spMkLst>
        </pc:spChg>
        <pc:spChg chg="add mod">
          <ac:chgData name="Nino Philip Ramones" userId="1068934f-e3b4-4e88-ba23-4cb57230c594" providerId="ADAL" clId="{8CB2B8AF-A82A-44C4-8ACE-B3900E30AC94}" dt="2023-03-10T14:06:36.098" v="20114" actId="1036"/>
          <ac:spMkLst>
            <pc:docMk/>
            <pc:sldMk cId="2124879564" sldId="282"/>
            <ac:spMk id="7" creationId="{371E6B4D-82A7-5E51-F870-CD5CB44F69BE}"/>
          </ac:spMkLst>
        </pc:spChg>
        <pc:spChg chg="mod">
          <ac:chgData name="Nino Philip Ramones" userId="1068934f-e3b4-4e88-ba23-4cb57230c594" providerId="ADAL" clId="{8CB2B8AF-A82A-44C4-8ACE-B3900E30AC94}" dt="2023-03-10T13:41:58.907" v="19032" actId="20577"/>
          <ac:spMkLst>
            <pc:docMk/>
            <pc:sldMk cId="2124879564" sldId="282"/>
            <ac:spMk id="8" creationId="{32B64BE8-E37B-9676-4EB5-17CAABB97627}"/>
          </ac:spMkLst>
        </pc:spChg>
        <pc:spChg chg="add mod">
          <ac:chgData name="Nino Philip Ramones" userId="1068934f-e3b4-4e88-ba23-4cb57230c594" providerId="ADAL" clId="{8CB2B8AF-A82A-44C4-8ACE-B3900E30AC94}" dt="2023-03-10T14:06:36.098" v="20114" actId="1036"/>
          <ac:spMkLst>
            <pc:docMk/>
            <pc:sldMk cId="2124879564" sldId="282"/>
            <ac:spMk id="9" creationId="{5A8CE56E-616D-7AEA-3FD6-3C2C4ED2E77D}"/>
          </ac:spMkLst>
        </pc:spChg>
        <pc:spChg chg="add mod">
          <ac:chgData name="Nino Philip Ramones" userId="1068934f-e3b4-4e88-ba23-4cb57230c594" providerId="ADAL" clId="{8CB2B8AF-A82A-44C4-8ACE-B3900E30AC94}" dt="2023-03-10T14:06:53.523" v="20115" actId="1076"/>
          <ac:spMkLst>
            <pc:docMk/>
            <pc:sldMk cId="2124879564" sldId="282"/>
            <ac:spMk id="15" creationId="{B7016611-C19B-F981-0493-1C1AAFFC517B}"/>
          </ac:spMkLst>
        </pc:spChg>
        <pc:spChg chg="add mod">
          <ac:chgData name="Nino Philip Ramones" userId="1068934f-e3b4-4e88-ba23-4cb57230c594" providerId="ADAL" clId="{8CB2B8AF-A82A-44C4-8ACE-B3900E30AC94}" dt="2023-03-10T14:07:16.080" v="20121" actId="1076"/>
          <ac:spMkLst>
            <pc:docMk/>
            <pc:sldMk cId="2124879564" sldId="282"/>
            <ac:spMk id="16" creationId="{93640B3D-36FC-1768-2FB8-1BFEB1323F5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621B3-E674-4F96-96CA-53521C5F9889}" type="datetimeFigureOut">
              <a:rPr lang="en-US" smtClean="0"/>
              <a:t>4/21/2023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130C3-D2D5-49D3-AE68-A9497CD82051}" type="slidenum">
              <a:rPr lang="en-US" smtClean="0"/>
              <a:t>‹#›</a:t>
            </a:fld>
            <a:endParaRPr lang="en-US"/>
          </a:p>
        </p:txBody>
      </p:sp>
    </p:spTree>
    <p:extLst>
      <p:ext uri="{BB962C8B-B14F-4D97-AF65-F5344CB8AC3E}">
        <p14:creationId xmlns:p14="http://schemas.microsoft.com/office/powerpoint/2010/main" val="235800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2D2130C3-D2D5-49D3-AE68-A9497CD82051}" type="slidenum">
              <a:rPr lang="en-US" smtClean="0"/>
              <a:t>23</a:t>
            </a:fld>
            <a:endParaRPr lang="en-US"/>
          </a:p>
        </p:txBody>
      </p:sp>
    </p:spTree>
    <p:extLst>
      <p:ext uri="{BB962C8B-B14F-4D97-AF65-F5344CB8AC3E}">
        <p14:creationId xmlns:p14="http://schemas.microsoft.com/office/powerpoint/2010/main" val="78405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a:t>Click to edit Master title style</a:t>
            </a:r>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1535113"/>
            <a:ext cx="30301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273051"/>
            <a:ext cx="38338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612775"/>
            <a:ext cx="41148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4/21/2023</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png"/><Relationship Id="rId10" Type="http://schemas.openxmlformats.org/officeDocument/2006/relationships/hyperlink" Target="https://creativecommons.org/licenses/by-nc-nd/3.0/" TargetMode="External"/><Relationship Id="rId4" Type="http://schemas.openxmlformats.org/officeDocument/2006/relationships/hyperlink" Target="https://www.flickr.com/photos/dkeyjon/1831743577" TargetMode="External"/><Relationship Id="rId9" Type="http://schemas.openxmlformats.org/officeDocument/2006/relationships/hyperlink" Target="https://github.com/npcrmns/App-Physics-157/tree/main"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npcrmns/App-Physics-157/tree/mai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mattmaulion.medium.com/white-balancing-an-enhancement-technique-in-image-processing-8dd773c69f6#:~:text=The%20gray%2Dworld%20algorithm%20is,the%20color%20of%20the%20ligh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mattmaulion.medium.com/white-balancing-an-enhancement-technique-in-image-processing-8dd773c69f6"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blurry, laser&#10;&#10;Description automatically generated">
            <a:extLst>
              <a:ext uri="{FF2B5EF4-FFF2-40B4-BE49-F238E27FC236}">
                <a16:creationId xmlns:a16="http://schemas.microsoft.com/office/drawing/2014/main" id="{81AFE020-EE52-028A-F1B3-5B309C216182}"/>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Effect>
                      <a14:colorTemperature colorTemp="11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457998" y="1664399"/>
            <a:ext cx="3496000" cy="2252782"/>
          </a:xfrm>
          <a:prstGeom prst="rect">
            <a:avLst/>
          </a:prstGeom>
        </p:spPr>
      </p:pic>
      <p:pic>
        <p:nvPicPr>
          <p:cNvPr id="22" name="Picture 21" descr="Abstract light trails against black background">
            <a:extLst>
              <a:ext uri="{FF2B5EF4-FFF2-40B4-BE49-F238E27FC236}">
                <a16:creationId xmlns:a16="http://schemas.microsoft.com/office/drawing/2014/main" id="{78BD71C9-8DBA-4643-5373-D7DE98BFDA6C}"/>
              </a:ext>
            </a:extLst>
          </p:cNvPr>
          <p:cNvPicPr>
            <a:picLocks noChangeAspect="1"/>
          </p:cNvPicPr>
          <p:nvPr/>
        </p:nvPicPr>
        <p:blipFill>
          <a:blip r:embed="rId5">
            <a:extLst>
              <a:ext uri="{BEBA8EAE-BF5A-486C-A8C5-ECC9F3942E4B}">
                <a14:imgProps xmlns:a14="http://schemas.microsoft.com/office/drawing/2010/main">
                  <a14:imgLayer r:embed="rId6">
                    <a14:imgEffect>
                      <a14:artisticFilmGrain/>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452356" y="4211829"/>
            <a:ext cx="3514341" cy="2349181"/>
          </a:xfrm>
          <a:prstGeom prst="rect">
            <a:avLst/>
          </a:prstGeom>
        </p:spPr>
      </p:pic>
      <p:pic>
        <p:nvPicPr>
          <p:cNvPr id="11" name="Picture 10" descr="Abstract image of vibrant red light trails">
            <a:extLst>
              <a:ext uri="{FF2B5EF4-FFF2-40B4-BE49-F238E27FC236}">
                <a16:creationId xmlns:a16="http://schemas.microsoft.com/office/drawing/2014/main" id="{94AB2FB8-E06C-C5DA-5702-4F166E1B0AD4}"/>
              </a:ext>
            </a:extLst>
          </p:cNvPr>
          <p:cNvPicPr>
            <a:picLocks noChangeAspect="1"/>
          </p:cNvPicPr>
          <p:nvPr/>
        </p:nvPicPr>
        <p:blipFill>
          <a:blip r:embed="rId7">
            <a:extLst>
              <a:ext uri="{BEBA8EAE-BF5A-486C-A8C5-ECC9F3942E4B}">
                <a14:imgProps xmlns:a14="http://schemas.microsoft.com/office/drawing/2010/main">
                  <a14:imgLayer r:embed="rId8">
                    <a14:imgEffect>
                      <a14:artisticFilmGrain/>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485013" y="6855656"/>
            <a:ext cx="3480247" cy="2484434"/>
          </a:xfrm>
          <a:prstGeom prst="rect">
            <a:avLst/>
          </a:prstGeom>
        </p:spPr>
      </p:pic>
      <p:grpSp>
        <p:nvGrpSpPr>
          <p:cNvPr id="12" name="Group 11">
            <a:extLst>
              <a:ext uri="{FF2B5EF4-FFF2-40B4-BE49-F238E27FC236}">
                <a16:creationId xmlns:a16="http://schemas.microsoft.com/office/drawing/2014/main" id="{07699CFC-7A58-2145-8E32-6E15C1AF33F9}"/>
              </a:ext>
            </a:extLst>
          </p:cNvPr>
          <p:cNvGrpSpPr/>
          <p:nvPr/>
        </p:nvGrpSpPr>
        <p:grpSpPr>
          <a:xfrm>
            <a:off x="685800" y="463800"/>
            <a:ext cx="12344400" cy="412500"/>
            <a:chOff x="685800" y="463800"/>
            <a:chExt cx="12344400" cy="412500"/>
          </a:xfrm>
        </p:grpSpPr>
        <p:cxnSp>
          <p:nvCxnSpPr>
            <p:cNvPr id="6" name="Straight Connector 5">
              <a:extLst>
                <a:ext uri="{FF2B5EF4-FFF2-40B4-BE49-F238E27FC236}">
                  <a16:creationId xmlns:a16="http://schemas.microsoft.com/office/drawing/2014/main" id="{735F7B69-A8BE-EF31-2E30-C81F98549A6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32E140-99B1-66F0-387B-DA3F1BEB36F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C3CE4A8C-C748-4278-6175-7B615D2C5720}"/>
                </a:ext>
              </a:extLst>
            </p:cNvPr>
            <p:cNvSpPr txBox="1"/>
            <p:nvPr/>
          </p:nvSpPr>
          <p:spPr>
            <a:xfrm>
              <a:off x="7160708" y="463800"/>
              <a:ext cx="586949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COMPUTATIONAL ANALYSIS AND MODELLIN</a:t>
              </a:r>
              <a:r>
                <a:rPr lang="en-US" sz="1600" dirty="0">
                  <a:solidFill>
                    <a:schemeClr val="tx1">
                      <a:lumMod val="85000"/>
                      <a:lumOff val="15000"/>
                    </a:schemeClr>
                  </a:solidFill>
                  <a:latin typeface="Aileron Regular" panose="020B0604020202020204" charset="0"/>
                </a:rPr>
                <a:t>G</a:t>
              </a:r>
            </a:p>
          </p:txBody>
        </p:sp>
      </p:grpSp>
      <p:sp>
        <p:nvSpPr>
          <p:cNvPr id="14" name="TextBox 13">
            <a:extLst>
              <a:ext uri="{FF2B5EF4-FFF2-40B4-BE49-F238E27FC236}">
                <a16:creationId xmlns:a16="http://schemas.microsoft.com/office/drawing/2014/main" id="{86CD694D-7914-A6C9-97B8-2823F7984CDE}"/>
              </a:ext>
            </a:extLst>
          </p:cNvPr>
          <p:cNvSpPr txBox="1"/>
          <p:nvPr/>
        </p:nvSpPr>
        <p:spPr>
          <a:xfrm>
            <a:off x="685800" y="1714500"/>
            <a:ext cx="8407400" cy="3416320"/>
          </a:xfrm>
          <a:prstGeom prst="rect">
            <a:avLst/>
          </a:prstGeom>
          <a:noFill/>
        </p:spPr>
        <p:txBody>
          <a:bodyPr wrap="square" rtlCol="0">
            <a:spAutoFit/>
          </a:bodyPr>
          <a:lstStyle/>
          <a:p>
            <a:r>
              <a:rPr lang="en-US" sz="5400" dirty="0">
                <a:solidFill>
                  <a:schemeClr val="tx1">
                    <a:lumMod val="85000"/>
                    <a:lumOff val="15000"/>
                  </a:schemeClr>
                </a:solidFill>
                <a:latin typeface="Altero" panose="00000500000000000000" pitchFamily="50" charset="0"/>
              </a:rPr>
              <a:t>PROPERTIES AND APPLICATIONS OF THE 2D FOURIER TRANSFORM</a:t>
            </a:r>
          </a:p>
        </p:txBody>
      </p:sp>
      <p:sp>
        <p:nvSpPr>
          <p:cNvPr id="15" name="TextBox 14">
            <a:extLst>
              <a:ext uri="{FF2B5EF4-FFF2-40B4-BE49-F238E27FC236}">
                <a16:creationId xmlns:a16="http://schemas.microsoft.com/office/drawing/2014/main" id="{CB5AF6EE-76A6-CA9D-0627-29C15279BDC6}"/>
              </a:ext>
            </a:extLst>
          </p:cNvPr>
          <p:cNvSpPr txBox="1"/>
          <p:nvPr/>
        </p:nvSpPr>
        <p:spPr>
          <a:xfrm>
            <a:off x="762000" y="5307568"/>
            <a:ext cx="6379760" cy="369332"/>
          </a:xfrm>
          <a:prstGeom prst="rect">
            <a:avLst/>
          </a:prstGeom>
          <a:noFill/>
        </p:spPr>
        <p:txBody>
          <a:bodyPr wrap="none" rtlCol="0">
            <a:spAutoFit/>
          </a:bodyPr>
          <a:lstStyle/>
          <a:p>
            <a:r>
              <a:rPr lang="en-US" spc="300" dirty="0">
                <a:solidFill>
                  <a:schemeClr val="tx1">
                    <a:lumMod val="85000"/>
                    <a:lumOff val="15000"/>
                  </a:schemeClr>
                </a:solidFill>
                <a:latin typeface="Aileron Regular" panose="020B0604020202020204" charset="0"/>
              </a:rPr>
              <a:t>IMAGE AND VIDEO PROCESSING – MODULE 1</a:t>
            </a:r>
            <a:endParaRPr lang="en-US" dirty="0">
              <a:solidFill>
                <a:schemeClr val="tx1">
                  <a:lumMod val="85000"/>
                  <a:lumOff val="15000"/>
                </a:schemeClr>
              </a:solidFill>
              <a:latin typeface="Aileron Regular" panose="020B0604020202020204" charset="0"/>
            </a:endParaRPr>
          </a:p>
        </p:txBody>
      </p:sp>
      <p:grpSp>
        <p:nvGrpSpPr>
          <p:cNvPr id="13" name="Group 12">
            <a:extLst>
              <a:ext uri="{FF2B5EF4-FFF2-40B4-BE49-F238E27FC236}">
                <a16:creationId xmlns:a16="http://schemas.microsoft.com/office/drawing/2014/main" id="{B360185C-2621-71F6-4361-089DB6F49F2E}"/>
              </a:ext>
            </a:extLst>
          </p:cNvPr>
          <p:cNvGrpSpPr/>
          <p:nvPr/>
        </p:nvGrpSpPr>
        <p:grpSpPr>
          <a:xfrm>
            <a:off x="762000" y="7617503"/>
            <a:ext cx="3794629" cy="960741"/>
            <a:chOff x="1981200" y="7306959"/>
            <a:chExt cx="3794629" cy="960741"/>
          </a:xfrm>
        </p:grpSpPr>
        <p:sp>
          <p:nvSpPr>
            <p:cNvPr id="5" name="TextBox 4">
              <a:extLst>
                <a:ext uri="{FF2B5EF4-FFF2-40B4-BE49-F238E27FC236}">
                  <a16:creationId xmlns:a16="http://schemas.microsoft.com/office/drawing/2014/main" id="{66F1CCDF-B716-EE41-D774-E2F4B66961FF}"/>
                </a:ext>
              </a:extLst>
            </p:cNvPr>
            <p:cNvSpPr txBox="1"/>
            <p:nvPr/>
          </p:nvSpPr>
          <p:spPr>
            <a:xfrm>
              <a:off x="1981200" y="7306959"/>
              <a:ext cx="3794629"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NINO PHILIP RAMONES | </a:t>
              </a:r>
              <a:r>
                <a:rPr lang="en-US" sz="1600" spc="150" dirty="0">
                  <a:solidFill>
                    <a:schemeClr val="tx1">
                      <a:lumMod val="85000"/>
                      <a:lumOff val="15000"/>
                    </a:schemeClr>
                  </a:solidFill>
                  <a:latin typeface="Aileron" panose="00000500000000000000" pitchFamily="50" charset="0"/>
                  <a:hlinkClick r:id="rId9"/>
                </a:rPr>
                <a:t>GITHUB</a:t>
              </a:r>
              <a:endParaRPr lang="en-US" sz="1600" spc="150" dirty="0">
                <a:solidFill>
                  <a:schemeClr val="tx1">
                    <a:lumMod val="85000"/>
                    <a:lumOff val="15000"/>
                  </a:schemeClr>
                </a:solidFill>
                <a:latin typeface="Aileron" panose="00000500000000000000" pitchFamily="50" charset="0"/>
              </a:endParaRPr>
            </a:p>
          </p:txBody>
        </p:sp>
        <p:sp>
          <p:nvSpPr>
            <p:cNvPr id="7" name="TextBox 6">
              <a:extLst>
                <a:ext uri="{FF2B5EF4-FFF2-40B4-BE49-F238E27FC236}">
                  <a16:creationId xmlns:a16="http://schemas.microsoft.com/office/drawing/2014/main" id="{6B72DE43-392E-1E96-6154-9679D0A39ACC}"/>
                </a:ext>
              </a:extLst>
            </p:cNvPr>
            <p:cNvSpPr txBox="1"/>
            <p:nvPr/>
          </p:nvSpPr>
          <p:spPr>
            <a:xfrm>
              <a:off x="1981200" y="7618052"/>
              <a:ext cx="1752403" cy="338554"/>
            </a:xfrm>
            <a:prstGeom prst="rect">
              <a:avLst/>
            </a:prstGeom>
            <a:noFill/>
          </p:spPr>
          <p:txBody>
            <a:bodyPr wrap="none" rtlCol="0">
              <a:spAutoFit/>
            </a:bodyPr>
            <a:lstStyle/>
            <a:p>
              <a:r>
                <a:rPr lang="en-US" sz="1600" spc="150" dirty="0">
                  <a:solidFill>
                    <a:schemeClr val="tx1">
                      <a:lumMod val="85000"/>
                      <a:lumOff val="15000"/>
                    </a:schemeClr>
                  </a:solidFill>
                  <a:latin typeface="Aileron Bold" panose="00000800000000000000" pitchFamily="50" charset="0"/>
                </a:rPr>
                <a:t>2020 – 05616</a:t>
              </a:r>
            </a:p>
          </p:txBody>
        </p:sp>
        <p:sp>
          <p:nvSpPr>
            <p:cNvPr id="8" name="TextBox 7">
              <a:extLst>
                <a:ext uri="{FF2B5EF4-FFF2-40B4-BE49-F238E27FC236}">
                  <a16:creationId xmlns:a16="http://schemas.microsoft.com/office/drawing/2014/main" id="{E55C9784-2997-4509-E882-733A19888A3E}"/>
                </a:ext>
              </a:extLst>
            </p:cNvPr>
            <p:cNvSpPr txBox="1"/>
            <p:nvPr/>
          </p:nvSpPr>
          <p:spPr>
            <a:xfrm>
              <a:off x="1981200" y="7929146"/>
              <a:ext cx="1854995"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APRIL 21, 2023</a:t>
              </a:r>
            </a:p>
          </p:txBody>
        </p:sp>
      </p:grpSp>
      <p:grpSp>
        <p:nvGrpSpPr>
          <p:cNvPr id="21" name="Group 20">
            <a:extLst>
              <a:ext uri="{FF2B5EF4-FFF2-40B4-BE49-F238E27FC236}">
                <a16:creationId xmlns:a16="http://schemas.microsoft.com/office/drawing/2014/main" id="{1EB26DBB-0A0B-E240-5B58-BD7911132BAD}"/>
              </a:ext>
            </a:extLst>
          </p:cNvPr>
          <p:cNvGrpSpPr/>
          <p:nvPr/>
        </p:nvGrpSpPr>
        <p:grpSpPr>
          <a:xfrm rot="5400000">
            <a:off x="6939499" y="7031074"/>
            <a:ext cx="450160" cy="2133600"/>
            <a:chOff x="10981040" y="4264181"/>
            <a:chExt cx="715659" cy="3391971"/>
          </a:xfrm>
        </p:grpSpPr>
        <p:sp>
          <p:nvSpPr>
            <p:cNvPr id="17" name="Rectangle 16">
              <a:extLst>
                <a:ext uri="{FF2B5EF4-FFF2-40B4-BE49-F238E27FC236}">
                  <a16:creationId xmlns:a16="http://schemas.microsoft.com/office/drawing/2014/main" id="{4C5A3C01-A747-F0B8-E2FB-48A5AC7266AB}"/>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C235B7-C419-5F6B-D15E-637A02A4449E}"/>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B89C98-CA7E-A61F-4ACF-816FF61512D9}"/>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0F3EC7-4E88-29C2-B4AF-F0E75783994E}"/>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3477DD6-20F8-B844-531F-A4D45B04E6BF}"/>
              </a:ext>
            </a:extLst>
          </p:cNvPr>
          <p:cNvSpPr txBox="1"/>
          <p:nvPr/>
        </p:nvSpPr>
        <p:spPr>
          <a:xfrm>
            <a:off x="9485012" y="9381762"/>
            <a:ext cx="3480247" cy="230832"/>
          </a:xfrm>
          <a:prstGeom prst="rect">
            <a:avLst/>
          </a:prstGeom>
          <a:noFill/>
        </p:spPr>
        <p:txBody>
          <a:bodyPr wrap="square" rtlCol="0">
            <a:spAutoFit/>
          </a:bodyPr>
          <a:lstStyle/>
          <a:p>
            <a:pPr algn="ctr"/>
            <a:r>
              <a:rPr lang="en-US" sz="900" dirty="0">
                <a:latin typeface="Aileron Light" panose="00000400000000000000" pitchFamily="50" charset="0"/>
                <a:hlinkClick r:id="rId4" tooltip="https://www.flickr.com/photos/dkeyjon/1831743577"/>
              </a:rPr>
              <a:t>This Photo</a:t>
            </a:r>
            <a:r>
              <a:rPr lang="en-US" sz="900" dirty="0">
                <a:latin typeface="Aileron Light" panose="00000400000000000000" pitchFamily="50" charset="0"/>
              </a:rPr>
              <a:t> by Unknown Author is licensed under </a:t>
            </a:r>
            <a:r>
              <a:rPr lang="en-US" sz="900" dirty="0">
                <a:latin typeface="Aileron Light" panose="00000400000000000000" pitchFamily="50" charset="0"/>
                <a:hlinkClick r:id="rId10" tooltip="https://creativecommons.org/licenses/by-nc-nd/3.0/"/>
              </a:rPr>
              <a:t>CC BY-NC-ND</a:t>
            </a:r>
            <a:endParaRPr lang="en-US" sz="900" dirty="0">
              <a:latin typeface="Aileron Light" panose="00000400000000000000" pitchFamily="50" charset="0"/>
            </a:endParaRPr>
          </a:p>
        </p:txBody>
      </p:sp>
    </p:spTree>
    <p:extLst>
      <p:ext uri="{BB962C8B-B14F-4D97-AF65-F5344CB8AC3E}">
        <p14:creationId xmlns:p14="http://schemas.microsoft.com/office/powerpoint/2010/main" val="2902220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685800" y="7461197"/>
            <a:ext cx="12192000" cy="2344231"/>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To further validate our results, we </a:t>
            </a:r>
            <a:r>
              <a:rPr lang="en-US" sz="2000" dirty="0">
                <a:latin typeface="Aileron Heavy" panose="00000A00000000000000" pitchFamily="50" charset="0"/>
              </a:rPr>
              <a:t>subtract</a:t>
            </a:r>
            <a:r>
              <a:rPr lang="en-US" sz="2000" dirty="0">
                <a:latin typeface="Aileron Regular" panose="020B0604020202020204" charset="0"/>
              </a:rPr>
              <a:t> the resulting image to the original one to </a:t>
            </a:r>
            <a:r>
              <a:rPr lang="en-US" sz="2000" dirty="0">
                <a:latin typeface="Aileron Heavy" panose="00000A00000000000000" pitchFamily="50" charset="0"/>
              </a:rPr>
              <a:t>retrieve the canvas pattern</a:t>
            </a:r>
            <a:r>
              <a:rPr lang="en-US" sz="2000" dirty="0">
                <a:latin typeface="Aileron Regular" panose="020B0604020202020204" charset="0"/>
              </a:rPr>
              <a:t>. As expected, ragged surfaces were observed that closely takes the form of the patterns! Similarly, taking the </a:t>
            </a:r>
            <a:r>
              <a:rPr lang="en-US" sz="2000" dirty="0">
                <a:latin typeface="Aileron Heavy" panose="00000A00000000000000" pitchFamily="50" charset="0"/>
              </a:rPr>
              <a:t>inverse of the mask</a:t>
            </a:r>
            <a:r>
              <a:rPr lang="en-US" sz="2000" dirty="0">
                <a:latin typeface="Aileron Regular" panose="020B0604020202020204" charset="0"/>
              </a:rPr>
              <a:t> from Figure 6, i.e. all ones becomes zero and vice versa, and feeding it into the coded algorithm also resulted to the retrieval of the sinusoidal patterns. By close examination, the patterns obtained were similar to each other (Yay!)</a:t>
            </a:r>
          </a:p>
        </p:txBody>
      </p:sp>
      <p:sp>
        <p:nvSpPr>
          <p:cNvPr id="12" name="TextBox 11">
            <a:extLst>
              <a:ext uri="{FF2B5EF4-FFF2-40B4-BE49-F238E27FC236}">
                <a16:creationId xmlns:a16="http://schemas.microsoft.com/office/drawing/2014/main" id="{A03D9DDB-0911-CCC6-289E-FE03CE9C7E57}"/>
              </a:ext>
            </a:extLst>
          </p:cNvPr>
          <p:cNvSpPr txBox="1"/>
          <p:nvPr/>
        </p:nvSpPr>
        <p:spPr>
          <a:xfrm>
            <a:off x="1143000" y="6896100"/>
            <a:ext cx="114300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8. Isolated canvas weaved patterns after masking.</a:t>
            </a:r>
          </a:p>
        </p:txBody>
      </p:sp>
      <p:sp>
        <p:nvSpPr>
          <p:cNvPr id="5" name="TextBox 4">
            <a:extLst>
              <a:ext uri="{FF2B5EF4-FFF2-40B4-BE49-F238E27FC236}">
                <a16:creationId xmlns:a16="http://schemas.microsoft.com/office/drawing/2014/main" id="{45567646-CEBA-E0B1-CEB9-3A4D013C08D0}"/>
              </a:ext>
            </a:extLst>
          </p:cNvPr>
          <p:cNvSpPr txBox="1"/>
          <p:nvPr/>
        </p:nvSpPr>
        <p:spPr>
          <a:xfrm>
            <a:off x="762000" y="1257300"/>
            <a:ext cx="88955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CANVAS WEAVE MODELLING</a:t>
            </a:r>
          </a:p>
        </p:txBody>
      </p:sp>
      <p:pic>
        <p:nvPicPr>
          <p:cNvPr id="4" name="Picture 3" descr="A picture containing text, grate&#10;&#10;Description automatically generated">
            <a:extLst>
              <a:ext uri="{FF2B5EF4-FFF2-40B4-BE49-F238E27FC236}">
                <a16:creationId xmlns:a16="http://schemas.microsoft.com/office/drawing/2014/main" id="{29A2D700-EA5F-80F4-B22F-1134313F56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241" y="2324100"/>
            <a:ext cx="11173520" cy="4538066"/>
          </a:xfrm>
          <a:prstGeom prst="rect">
            <a:avLst/>
          </a:prstGeom>
        </p:spPr>
      </p:pic>
      <p:grpSp>
        <p:nvGrpSpPr>
          <p:cNvPr id="7" name="Group 6">
            <a:extLst>
              <a:ext uri="{FF2B5EF4-FFF2-40B4-BE49-F238E27FC236}">
                <a16:creationId xmlns:a16="http://schemas.microsoft.com/office/drawing/2014/main" id="{59C0642E-D749-512E-1092-3A705A3010F0}"/>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A738DF3C-4AF8-9AC3-CF0F-1168BDD94938}"/>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9FBD04-F9ED-1CCC-6A92-718108CB6CAC}"/>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0D3E3183-9B03-12E1-1620-273976341282}"/>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449201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8763000" y="5875453"/>
            <a:ext cx="4142234" cy="3371179"/>
          </a:xfrm>
          <a:prstGeom prst="rect">
            <a:avLst/>
          </a:prstGeom>
          <a:noFill/>
        </p:spPr>
        <p:txBody>
          <a:bodyPr wrap="square" rtlCol="0">
            <a:spAutoFit/>
          </a:bodyPr>
          <a:lstStyle/>
          <a:p>
            <a:pPr algn="just">
              <a:lnSpc>
                <a:spcPct val="150000"/>
              </a:lnSpc>
            </a:pPr>
            <a:r>
              <a:rPr lang="en-US" sz="1600" dirty="0">
                <a:latin typeface="Aileron Regular" panose="020B0604020202020204" charset="0"/>
              </a:rPr>
              <a:t>Upon feeling inclined in doing the FFT algorithm for filtering unwanted frequencies in images, we also tried to isolate the </a:t>
            </a:r>
            <a:r>
              <a:rPr lang="en-US" sz="1600" dirty="0">
                <a:latin typeface="Aileron Heavy" panose="00000A00000000000000" pitchFamily="50" charset="0"/>
              </a:rPr>
              <a:t>weaving patterns of some common household material </a:t>
            </a:r>
            <a:r>
              <a:rPr lang="en-US" sz="1600" dirty="0">
                <a:latin typeface="Aileron Regular" panose="020B0604020202020204" charset="0"/>
              </a:rPr>
              <a:t>like </a:t>
            </a:r>
            <a:r>
              <a:rPr lang="en-US" sz="1600" dirty="0" err="1">
                <a:latin typeface="Aileron Regular" panose="020B0604020202020204" charset="0"/>
              </a:rPr>
              <a:t>ecobag</a:t>
            </a:r>
            <a:r>
              <a:rPr lang="en-US" sz="1600" dirty="0">
                <a:latin typeface="Aileron Regular" panose="020B0604020202020204" charset="0"/>
              </a:rPr>
              <a:t>. Employing the same </a:t>
            </a:r>
            <a:r>
              <a:rPr lang="en-US" sz="1600" dirty="0">
                <a:latin typeface="Aileron Heavy" panose="00000A00000000000000" pitchFamily="50" charset="0"/>
              </a:rPr>
              <a:t>algorithm </a:t>
            </a:r>
            <a:r>
              <a:rPr lang="en-US" sz="1600" dirty="0">
                <a:latin typeface="Aileron Regular" panose="020B0604020202020204" charset="0"/>
              </a:rPr>
              <a:t>used</a:t>
            </a:r>
            <a:r>
              <a:rPr lang="en-US" sz="1600" dirty="0">
                <a:latin typeface="Aileron Heavy" panose="00000A00000000000000" pitchFamily="50" charset="0"/>
              </a:rPr>
              <a:t> </a:t>
            </a:r>
            <a:r>
              <a:rPr lang="en-US" sz="1600" dirty="0">
                <a:latin typeface="Aileron Regular" panose="020B0604020202020204" charset="0"/>
              </a:rPr>
              <a:t>from the previous canvas, the following results were acquired. Room for improvement for the choice of mask must be considered!</a:t>
            </a:r>
          </a:p>
        </p:txBody>
      </p:sp>
      <p:pic>
        <p:nvPicPr>
          <p:cNvPr id="3" name="Picture 2" descr="A picture containing text, furniture, mat&#10;&#10;Description automatically generated">
            <a:extLst>
              <a:ext uri="{FF2B5EF4-FFF2-40B4-BE49-F238E27FC236}">
                <a16:creationId xmlns:a16="http://schemas.microsoft.com/office/drawing/2014/main" id="{B36A46FB-4299-282E-0275-8EB8B4DA8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350" y="2247900"/>
            <a:ext cx="12417300" cy="3429000"/>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70B174C5-E25D-B925-5071-3541357284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34" y="5753100"/>
            <a:ext cx="7821166" cy="3469675"/>
          </a:xfrm>
          <a:prstGeom prst="rect">
            <a:avLst/>
          </a:prstGeom>
        </p:spPr>
      </p:pic>
      <p:sp>
        <p:nvSpPr>
          <p:cNvPr id="12" name="TextBox 11">
            <a:extLst>
              <a:ext uri="{FF2B5EF4-FFF2-40B4-BE49-F238E27FC236}">
                <a16:creationId xmlns:a16="http://schemas.microsoft.com/office/drawing/2014/main" id="{A03D9DDB-0911-CCC6-289E-FE03CE9C7E57}"/>
              </a:ext>
            </a:extLst>
          </p:cNvPr>
          <p:cNvSpPr txBox="1"/>
          <p:nvPr/>
        </p:nvSpPr>
        <p:spPr>
          <a:xfrm>
            <a:off x="785548" y="9298976"/>
            <a:ext cx="8182872"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9. Canvas weave modelling of an </a:t>
            </a:r>
            <a:r>
              <a:rPr lang="en-US" sz="1600" dirty="0" err="1">
                <a:latin typeface="Aileron Regular" panose="020B0604020202020204" charset="0"/>
              </a:rPr>
              <a:t>ecobag</a:t>
            </a:r>
            <a:r>
              <a:rPr lang="en-US" sz="1600" dirty="0">
                <a:latin typeface="Aileron Regular" panose="020B0604020202020204" charset="0"/>
              </a:rPr>
              <a:t> with print.</a:t>
            </a:r>
          </a:p>
        </p:txBody>
      </p:sp>
      <p:sp>
        <p:nvSpPr>
          <p:cNvPr id="5" name="TextBox 4">
            <a:extLst>
              <a:ext uri="{FF2B5EF4-FFF2-40B4-BE49-F238E27FC236}">
                <a16:creationId xmlns:a16="http://schemas.microsoft.com/office/drawing/2014/main" id="{45567646-CEBA-E0B1-CEB9-3A4D013C08D0}"/>
              </a:ext>
            </a:extLst>
          </p:cNvPr>
          <p:cNvSpPr txBox="1"/>
          <p:nvPr/>
        </p:nvSpPr>
        <p:spPr>
          <a:xfrm>
            <a:off x="762000" y="1257300"/>
            <a:ext cx="8895512" cy="830997"/>
          </a:xfrm>
          <a:prstGeom prst="rect">
            <a:avLst/>
          </a:prstGeom>
          <a:noFill/>
        </p:spPr>
        <p:txBody>
          <a:bodyPr wrap="square" rtlCol="0">
            <a:spAutoFit/>
          </a:bodyPr>
          <a:lstStyle/>
          <a:p>
            <a:r>
              <a:rPr lang="en-US" sz="4800" dirty="0">
                <a:solidFill>
                  <a:schemeClr val="tx1">
                    <a:lumMod val="85000"/>
                    <a:lumOff val="15000"/>
                  </a:schemeClr>
                </a:solidFill>
                <a:latin typeface="Aileron Heavy" panose="00000A00000000000000" pitchFamily="50" charset="0"/>
              </a:rPr>
              <a:t>CANVAS WEAVE MODELLING</a:t>
            </a:r>
          </a:p>
        </p:txBody>
      </p:sp>
      <p:grpSp>
        <p:nvGrpSpPr>
          <p:cNvPr id="14" name="Group 13">
            <a:extLst>
              <a:ext uri="{FF2B5EF4-FFF2-40B4-BE49-F238E27FC236}">
                <a16:creationId xmlns:a16="http://schemas.microsoft.com/office/drawing/2014/main" id="{1C37A4CB-A049-0D85-3997-CFC3BF9E7707}"/>
              </a:ext>
            </a:extLst>
          </p:cNvPr>
          <p:cNvGrpSpPr/>
          <p:nvPr/>
        </p:nvGrpSpPr>
        <p:grpSpPr>
          <a:xfrm>
            <a:off x="685800" y="463800"/>
            <a:ext cx="12420600" cy="412500"/>
            <a:chOff x="685800" y="463800"/>
            <a:chExt cx="12420600" cy="412500"/>
          </a:xfrm>
        </p:grpSpPr>
        <p:cxnSp>
          <p:nvCxnSpPr>
            <p:cNvPr id="15" name="Straight Connector 14">
              <a:extLst>
                <a:ext uri="{FF2B5EF4-FFF2-40B4-BE49-F238E27FC236}">
                  <a16:creationId xmlns:a16="http://schemas.microsoft.com/office/drawing/2014/main" id="{76885415-A0B8-444E-DF25-EBA8403135E5}"/>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3BAC09E-0620-C8AE-9C94-42308ABEF34F}"/>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7" name="TextBox 16">
              <a:extLst>
                <a:ext uri="{FF2B5EF4-FFF2-40B4-BE49-F238E27FC236}">
                  <a16:creationId xmlns:a16="http://schemas.microsoft.com/office/drawing/2014/main" id="{5392992B-A913-CB9B-5F10-05750D0D317A}"/>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2537259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567646-CEBA-E0B1-CEB9-3A4D013C08D0}"/>
              </a:ext>
            </a:extLst>
          </p:cNvPr>
          <p:cNvSpPr txBox="1"/>
          <p:nvPr/>
        </p:nvSpPr>
        <p:spPr>
          <a:xfrm>
            <a:off x="762000" y="1257300"/>
            <a:ext cx="10287000" cy="830997"/>
          </a:xfrm>
          <a:prstGeom prst="rect">
            <a:avLst/>
          </a:prstGeom>
          <a:noFill/>
        </p:spPr>
        <p:txBody>
          <a:bodyPr wrap="square" rtlCol="0">
            <a:spAutoFit/>
          </a:bodyPr>
          <a:lstStyle/>
          <a:p>
            <a:r>
              <a:rPr lang="en-US" sz="4800" dirty="0">
                <a:solidFill>
                  <a:schemeClr val="tx1">
                    <a:lumMod val="85000"/>
                    <a:lumOff val="15000"/>
                  </a:schemeClr>
                </a:solidFill>
                <a:latin typeface="Aileron Heavy" panose="00000A00000000000000" pitchFamily="50" charset="0"/>
              </a:rPr>
              <a:t>Convolution Theorem [Revisited]</a:t>
            </a:r>
          </a:p>
        </p:txBody>
      </p:sp>
      <p:pic>
        <p:nvPicPr>
          <p:cNvPr id="1026" name="Picture 2">
            <a:extLst>
              <a:ext uri="{FF2B5EF4-FFF2-40B4-BE49-F238E27FC236}">
                <a16:creationId xmlns:a16="http://schemas.microsoft.com/office/drawing/2014/main" id="{13AB6467-3D09-41EE-55D4-C2F122EBF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524500"/>
            <a:ext cx="1524000" cy="2808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C43D14-6F9A-6420-BBEF-D87E0041E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7285672"/>
            <a:ext cx="8229600" cy="67722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016848EA-30C2-590E-8E4C-26CC214E7DEF}"/>
              </a:ext>
            </a:extLst>
          </p:cNvPr>
          <p:cNvGrpSpPr/>
          <p:nvPr/>
        </p:nvGrpSpPr>
        <p:grpSpPr>
          <a:xfrm>
            <a:off x="810766" y="2400300"/>
            <a:ext cx="12094468" cy="6821725"/>
            <a:chOff x="786383" y="2400300"/>
            <a:chExt cx="12094468" cy="6821725"/>
          </a:xfrm>
        </p:grpSpPr>
        <p:sp>
          <p:nvSpPr>
            <p:cNvPr id="6" name="TextBox 5">
              <a:extLst>
                <a:ext uri="{FF2B5EF4-FFF2-40B4-BE49-F238E27FC236}">
                  <a16:creationId xmlns:a16="http://schemas.microsoft.com/office/drawing/2014/main" id="{1C139C71-43D8-DA15-F46A-8598CDF1F78A}"/>
                </a:ext>
              </a:extLst>
            </p:cNvPr>
            <p:cNvSpPr txBox="1"/>
            <p:nvPr/>
          </p:nvSpPr>
          <p:spPr>
            <a:xfrm>
              <a:off x="786383" y="2400300"/>
              <a:ext cx="12094468" cy="5575885"/>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On the third part of the activity, we look into how the </a:t>
              </a:r>
              <a:r>
                <a:rPr lang="en-US" sz="2000" dirty="0">
                  <a:latin typeface="Aileron Heavy" panose="00000A00000000000000" pitchFamily="50" charset="0"/>
                </a:rPr>
                <a:t>convolution theorem redux</a:t>
              </a:r>
              <a:r>
                <a:rPr lang="en-US" sz="2000" dirty="0">
                  <a:latin typeface="Aileron Regular" panose="020B0604020202020204" charset="0"/>
                </a:rPr>
                <a:t> applies to convolving patterns. The algorithm is similar to what was previously done and recalling that the backbone of image convolution is simply the FFT.  In the succeeding slides, we generally take note of the following:</a:t>
              </a:r>
            </a:p>
            <a:p>
              <a:pPr algn="just">
                <a:lnSpc>
                  <a:spcPct val="150000"/>
                </a:lnSpc>
              </a:pPr>
              <a:endParaRPr lang="en-US" sz="2000" dirty="0">
                <a:latin typeface="Aileron Regular" panose="020B0604020202020204" charset="0"/>
              </a:endParaRPr>
            </a:p>
            <a:p>
              <a:pPr marL="914400" indent="-457200" algn="just">
                <a:lnSpc>
                  <a:spcPct val="150000"/>
                </a:lnSpc>
                <a:buFont typeface="+mj-lt"/>
                <a:buAutoNum type="arabicPeriod"/>
              </a:pPr>
              <a:r>
                <a:rPr lang="en-US" sz="2000" dirty="0">
                  <a:latin typeface="Aileron Regular" panose="020B0604020202020204" charset="0"/>
                </a:rPr>
                <a:t>The Fourier transform of a convolution of two functions f and g in space is the product of the Fourier transform of two functions F and G, i.e. </a:t>
              </a:r>
            </a:p>
            <a:p>
              <a:pPr marL="457200" algn="just">
                <a:lnSpc>
                  <a:spcPct val="150000"/>
                </a:lnSpc>
              </a:pPr>
              <a:endParaRPr lang="en-US" sz="2000" dirty="0">
                <a:latin typeface="Aileron Regular" panose="020B0604020202020204" charset="0"/>
              </a:endParaRPr>
            </a:p>
            <a:p>
              <a:pPr marL="457200" algn="just">
                <a:lnSpc>
                  <a:spcPct val="150000"/>
                </a:lnSpc>
              </a:pPr>
              <a:endParaRPr lang="en-US" sz="2000" dirty="0">
                <a:latin typeface="Aileron Regular" panose="020B0604020202020204" charset="0"/>
              </a:endParaRPr>
            </a:p>
            <a:p>
              <a:pPr marL="914400" indent="-457200" algn="just">
                <a:lnSpc>
                  <a:spcPct val="150000"/>
                </a:lnSpc>
                <a:buFont typeface="+mj-lt"/>
                <a:buAutoNum type="arabicPeriod" startAt="2"/>
              </a:pPr>
              <a:r>
                <a:rPr lang="en-US" sz="2000" dirty="0">
                  <a:latin typeface="Aileron Regular" panose="020B0604020202020204" charset="0"/>
                </a:rPr>
                <a:t>The convolution of a </a:t>
              </a:r>
              <a:r>
                <a:rPr lang="en-US" sz="2000" dirty="0" err="1">
                  <a:latin typeface="Aileron Regular" panose="020B0604020202020204" charset="0"/>
                </a:rPr>
                <a:t>dirac</a:t>
              </a:r>
              <a:r>
                <a:rPr lang="en-US" sz="2000" dirty="0">
                  <a:latin typeface="Aileron Regular" panose="020B0604020202020204" charset="0"/>
                </a:rPr>
                <a:t> delta at some point and a function results in the replication of that function in the location of the </a:t>
              </a:r>
              <a:r>
                <a:rPr lang="en-US" sz="2000" dirty="0" err="1">
                  <a:latin typeface="Aileron Regular" panose="020B0604020202020204" charset="0"/>
                </a:rPr>
                <a:t>dirac</a:t>
              </a:r>
              <a:r>
                <a:rPr lang="en-US" sz="2000" dirty="0">
                  <a:latin typeface="Aileron Regular" panose="020B0604020202020204" charset="0"/>
                </a:rPr>
                <a:t> delta, i.e. </a:t>
              </a:r>
            </a:p>
            <a:p>
              <a:pPr marL="914400" indent="-457200" algn="just">
                <a:lnSpc>
                  <a:spcPct val="150000"/>
                </a:lnSpc>
                <a:buFont typeface="+mj-lt"/>
                <a:buAutoNum type="arabicPeriod" startAt="2"/>
              </a:pPr>
              <a:endParaRPr lang="en-US" sz="2000" dirty="0">
                <a:latin typeface="Aileron Regular" panose="020B0604020202020204" charset="0"/>
              </a:endParaRPr>
            </a:p>
            <a:p>
              <a:pPr algn="just">
                <a:lnSpc>
                  <a:spcPct val="150000"/>
                </a:lnSpc>
              </a:pPr>
              <a:endParaRPr lang="en-US" sz="2000" dirty="0">
                <a:latin typeface="Aileron Regular" panose="020B0604020202020204" charset="0"/>
              </a:endParaRPr>
            </a:p>
          </p:txBody>
        </p:sp>
        <p:sp>
          <p:nvSpPr>
            <p:cNvPr id="7" name="TextBox 6">
              <a:extLst>
                <a:ext uri="{FF2B5EF4-FFF2-40B4-BE49-F238E27FC236}">
                  <a16:creationId xmlns:a16="http://schemas.microsoft.com/office/drawing/2014/main" id="{A7BED872-A387-6F58-8AAE-5B396C0E5BAE}"/>
                </a:ext>
              </a:extLst>
            </p:cNvPr>
            <p:cNvSpPr txBox="1"/>
            <p:nvPr/>
          </p:nvSpPr>
          <p:spPr>
            <a:xfrm>
              <a:off x="786383" y="8262788"/>
              <a:ext cx="12094468" cy="95923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We will revisit some of the interesting </a:t>
              </a:r>
              <a:r>
                <a:rPr lang="en-US" sz="2000" dirty="0">
                  <a:latin typeface="Aileron Heavy" panose="00000A00000000000000" pitchFamily="50" charset="0"/>
                </a:rPr>
                <a:t>aperture geometries</a:t>
              </a:r>
              <a:r>
                <a:rPr lang="en-US" sz="2000" dirty="0">
                  <a:latin typeface="Aileron Regular" panose="020B0604020202020204" charset="0"/>
                </a:rPr>
                <a:t> coded from the previous activity on Fourier transforms and see how convolution theorem governs the FFTs of such aperture combinations!</a:t>
              </a:r>
            </a:p>
          </p:txBody>
        </p:sp>
      </p:grpSp>
      <p:grpSp>
        <p:nvGrpSpPr>
          <p:cNvPr id="9" name="Group 8">
            <a:extLst>
              <a:ext uri="{FF2B5EF4-FFF2-40B4-BE49-F238E27FC236}">
                <a16:creationId xmlns:a16="http://schemas.microsoft.com/office/drawing/2014/main" id="{7F49B019-2F1C-F0A2-045D-E5B903635C45}"/>
              </a:ext>
            </a:extLst>
          </p:cNvPr>
          <p:cNvGrpSpPr/>
          <p:nvPr/>
        </p:nvGrpSpPr>
        <p:grpSpPr>
          <a:xfrm>
            <a:off x="685800" y="463800"/>
            <a:ext cx="12420600" cy="412500"/>
            <a:chOff x="685800" y="463800"/>
            <a:chExt cx="12420600" cy="412500"/>
          </a:xfrm>
        </p:grpSpPr>
        <p:cxnSp>
          <p:nvCxnSpPr>
            <p:cNvPr id="11" name="Straight Connector 10">
              <a:extLst>
                <a:ext uri="{FF2B5EF4-FFF2-40B4-BE49-F238E27FC236}">
                  <a16:creationId xmlns:a16="http://schemas.microsoft.com/office/drawing/2014/main" id="{D431CF7E-EB9C-BCB3-04DB-5198608DBEA6}"/>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C30D26-AAFE-4EDB-061B-DBAF47F46587}"/>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4" name="TextBox 13">
              <a:extLst>
                <a:ext uri="{FF2B5EF4-FFF2-40B4-BE49-F238E27FC236}">
                  <a16:creationId xmlns:a16="http://schemas.microsoft.com/office/drawing/2014/main" id="{FDD7E40C-8D5B-404E-9C42-2A5189D94BD7}"/>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1744944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567646-CEBA-E0B1-CEB9-3A4D013C08D0}"/>
              </a:ext>
            </a:extLst>
          </p:cNvPr>
          <p:cNvSpPr txBox="1"/>
          <p:nvPr/>
        </p:nvSpPr>
        <p:spPr>
          <a:xfrm>
            <a:off x="762000" y="1257300"/>
            <a:ext cx="10287000" cy="830997"/>
          </a:xfrm>
          <a:prstGeom prst="rect">
            <a:avLst/>
          </a:prstGeom>
          <a:noFill/>
        </p:spPr>
        <p:txBody>
          <a:bodyPr wrap="square" rtlCol="0">
            <a:spAutoFit/>
          </a:bodyPr>
          <a:lstStyle/>
          <a:p>
            <a:r>
              <a:rPr lang="en-US" sz="4800" dirty="0">
                <a:solidFill>
                  <a:schemeClr val="tx1">
                    <a:lumMod val="85000"/>
                    <a:lumOff val="15000"/>
                  </a:schemeClr>
                </a:solidFill>
                <a:latin typeface="Aileron Heavy" panose="00000A00000000000000" pitchFamily="50" charset="0"/>
              </a:rPr>
              <a:t>Binary image of two dots</a:t>
            </a:r>
          </a:p>
        </p:txBody>
      </p:sp>
      <p:pic>
        <p:nvPicPr>
          <p:cNvPr id="3" name="Picture 2" descr="A picture containing text&#10;&#10;Description automatically generated">
            <a:extLst>
              <a:ext uri="{FF2B5EF4-FFF2-40B4-BE49-F238E27FC236}">
                <a16:creationId xmlns:a16="http://schemas.microsoft.com/office/drawing/2014/main" id="{B06B823E-997B-6601-D5B2-8DDC959AB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700" y="2192924"/>
            <a:ext cx="10162600" cy="5388976"/>
          </a:xfrm>
          <a:prstGeom prst="rect">
            <a:avLst/>
          </a:prstGeom>
        </p:spPr>
      </p:pic>
      <p:sp>
        <p:nvSpPr>
          <p:cNvPr id="4" name="TextBox 3">
            <a:extLst>
              <a:ext uri="{FF2B5EF4-FFF2-40B4-BE49-F238E27FC236}">
                <a16:creationId xmlns:a16="http://schemas.microsoft.com/office/drawing/2014/main" id="{2E9F7546-4528-E9AE-8AA7-A5D441E27CA1}"/>
              </a:ext>
            </a:extLst>
          </p:cNvPr>
          <p:cNvSpPr txBox="1"/>
          <p:nvPr/>
        </p:nvSpPr>
        <p:spPr>
          <a:xfrm>
            <a:off x="1143000" y="7546376"/>
            <a:ext cx="114300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10. FFTs of two circular dots of varying radii.</a:t>
            </a:r>
          </a:p>
        </p:txBody>
      </p:sp>
      <p:sp>
        <p:nvSpPr>
          <p:cNvPr id="9" name="TextBox 8">
            <a:extLst>
              <a:ext uri="{FF2B5EF4-FFF2-40B4-BE49-F238E27FC236}">
                <a16:creationId xmlns:a16="http://schemas.microsoft.com/office/drawing/2014/main" id="{975C57E1-5C3E-828F-DF3F-3F1FFBE17C0D}"/>
              </a:ext>
            </a:extLst>
          </p:cNvPr>
          <p:cNvSpPr txBox="1"/>
          <p:nvPr/>
        </p:nvSpPr>
        <p:spPr>
          <a:xfrm>
            <a:off x="685800" y="8115300"/>
            <a:ext cx="12192000" cy="1703543"/>
          </a:xfrm>
          <a:prstGeom prst="rect">
            <a:avLst/>
          </a:prstGeom>
          <a:noFill/>
        </p:spPr>
        <p:txBody>
          <a:bodyPr wrap="square" rtlCol="0">
            <a:spAutoFit/>
          </a:bodyPr>
          <a:lstStyle/>
          <a:p>
            <a:pPr algn="just">
              <a:lnSpc>
                <a:spcPct val="150000"/>
              </a:lnSpc>
            </a:pPr>
            <a:r>
              <a:rPr lang="en-US" dirty="0">
                <a:latin typeface="Aileron Regular" panose="020B0604020202020204" charset="0"/>
              </a:rPr>
              <a:t>From the previous activity, we know that the FFT of a sinusoid is </a:t>
            </a:r>
            <a:r>
              <a:rPr lang="en-US" dirty="0">
                <a:latin typeface="Aileron Heavy" panose="00000A00000000000000" pitchFamily="50" charset="0"/>
              </a:rPr>
              <a:t>two points</a:t>
            </a:r>
            <a:r>
              <a:rPr lang="en-US" dirty="0">
                <a:latin typeface="Aileron Regular" panose="020B0604020202020204" charset="0"/>
              </a:rPr>
              <a:t> similar to </a:t>
            </a:r>
            <a:r>
              <a:rPr lang="en-US" dirty="0" err="1">
                <a:latin typeface="Aileron Regular" panose="020B0604020202020204" charset="0"/>
              </a:rPr>
              <a:t>dirac</a:t>
            </a:r>
            <a:r>
              <a:rPr lang="en-US" dirty="0">
                <a:latin typeface="Aileron Regular" panose="020B0604020202020204" charset="0"/>
              </a:rPr>
              <a:t> delta functions. By the convolution theorem, taking the FT of two functions in real space must appear to be the </a:t>
            </a:r>
            <a:r>
              <a:rPr lang="en-US" dirty="0">
                <a:latin typeface="Aileron Heavy" panose="00000A00000000000000" pitchFamily="50" charset="0"/>
              </a:rPr>
              <a:t>multiplication of the FTs</a:t>
            </a:r>
            <a:r>
              <a:rPr lang="en-US" dirty="0">
                <a:latin typeface="Aileron Regular" panose="020B0604020202020204" charset="0"/>
              </a:rPr>
              <a:t> of the two functions. Since we know that the FT of a circular aperture is an </a:t>
            </a:r>
            <a:r>
              <a:rPr lang="en-US" dirty="0">
                <a:latin typeface="Aileron Heavy" panose="00000A00000000000000" pitchFamily="50" charset="0"/>
              </a:rPr>
              <a:t>airy disk</a:t>
            </a:r>
            <a:r>
              <a:rPr lang="en-US" dirty="0">
                <a:latin typeface="Aileron Regular" panose="020B0604020202020204" charset="0"/>
              </a:rPr>
              <a:t>, and the FT of two slits is like an </a:t>
            </a:r>
            <a:r>
              <a:rPr lang="en-US" dirty="0">
                <a:latin typeface="Aileron Heavy" panose="00000A00000000000000" pitchFamily="50" charset="0"/>
              </a:rPr>
              <a:t>enveloped sine</a:t>
            </a:r>
            <a:r>
              <a:rPr lang="en-US" dirty="0">
                <a:latin typeface="Aileron Regular" panose="020B0604020202020204" charset="0"/>
              </a:rPr>
              <a:t>, the FT patterns generally take the form of an </a:t>
            </a:r>
            <a:r>
              <a:rPr lang="en-US" dirty="0">
                <a:latin typeface="Aileron Heavy" panose="00000A00000000000000" pitchFamily="50" charset="0"/>
              </a:rPr>
              <a:t>airy pattern and a sinusoid</a:t>
            </a:r>
            <a:r>
              <a:rPr lang="en-US" dirty="0">
                <a:latin typeface="Aileron Regular" panose="020B0604020202020204" charset="0"/>
              </a:rPr>
              <a:t>, as expected!</a:t>
            </a:r>
          </a:p>
        </p:txBody>
      </p:sp>
      <p:grpSp>
        <p:nvGrpSpPr>
          <p:cNvPr id="10" name="Group 9">
            <a:extLst>
              <a:ext uri="{FF2B5EF4-FFF2-40B4-BE49-F238E27FC236}">
                <a16:creationId xmlns:a16="http://schemas.microsoft.com/office/drawing/2014/main" id="{D5A9A1D5-6F57-CDDF-89B4-BFC55CFF6B52}"/>
              </a:ext>
            </a:extLst>
          </p:cNvPr>
          <p:cNvGrpSpPr/>
          <p:nvPr/>
        </p:nvGrpSpPr>
        <p:grpSpPr>
          <a:xfrm>
            <a:off x="685800" y="463800"/>
            <a:ext cx="12420600" cy="412500"/>
            <a:chOff x="685800" y="463800"/>
            <a:chExt cx="12420600" cy="412500"/>
          </a:xfrm>
        </p:grpSpPr>
        <p:cxnSp>
          <p:nvCxnSpPr>
            <p:cNvPr id="11" name="Straight Connector 10">
              <a:extLst>
                <a:ext uri="{FF2B5EF4-FFF2-40B4-BE49-F238E27FC236}">
                  <a16:creationId xmlns:a16="http://schemas.microsoft.com/office/drawing/2014/main" id="{2CDF3FB2-DCAE-3C1A-CEC7-12A5FB84DBB1}"/>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BF58D53-12CF-24F3-2C1B-28EA1B7FF40B}"/>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3" name="TextBox 12">
              <a:extLst>
                <a:ext uri="{FF2B5EF4-FFF2-40B4-BE49-F238E27FC236}">
                  <a16:creationId xmlns:a16="http://schemas.microsoft.com/office/drawing/2014/main" id="{1228EB10-06DC-72FB-D72D-DC01AD938705}"/>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640533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567646-CEBA-E0B1-CEB9-3A4D013C08D0}"/>
              </a:ext>
            </a:extLst>
          </p:cNvPr>
          <p:cNvSpPr txBox="1"/>
          <p:nvPr/>
        </p:nvSpPr>
        <p:spPr>
          <a:xfrm>
            <a:off x="762000" y="1257300"/>
            <a:ext cx="10287000" cy="830997"/>
          </a:xfrm>
          <a:prstGeom prst="rect">
            <a:avLst/>
          </a:prstGeom>
          <a:noFill/>
        </p:spPr>
        <p:txBody>
          <a:bodyPr wrap="square" rtlCol="0">
            <a:spAutoFit/>
          </a:bodyPr>
          <a:lstStyle/>
          <a:p>
            <a:r>
              <a:rPr lang="en-US" sz="4800" dirty="0">
                <a:solidFill>
                  <a:schemeClr val="tx1">
                    <a:lumMod val="85000"/>
                    <a:lumOff val="15000"/>
                  </a:schemeClr>
                </a:solidFill>
                <a:latin typeface="Aileron Heavy" panose="00000A00000000000000" pitchFamily="50" charset="0"/>
              </a:rPr>
              <a:t>Binary image of two squares</a:t>
            </a:r>
          </a:p>
        </p:txBody>
      </p:sp>
      <p:pic>
        <p:nvPicPr>
          <p:cNvPr id="3" name="Picture 2" descr="A picture containing text&#10;&#10;Description automatically generated">
            <a:extLst>
              <a:ext uri="{FF2B5EF4-FFF2-40B4-BE49-F238E27FC236}">
                <a16:creationId xmlns:a16="http://schemas.microsoft.com/office/drawing/2014/main" id="{B06B823E-997B-6601-D5B2-8DDC959AB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700" y="2192924"/>
            <a:ext cx="10162600" cy="5388976"/>
          </a:xfrm>
          <a:prstGeom prst="rect">
            <a:avLst/>
          </a:prstGeom>
        </p:spPr>
      </p:pic>
      <p:sp>
        <p:nvSpPr>
          <p:cNvPr id="4" name="TextBox 3">
            <a:extLst>
              <a:ext uri="{FF2B5EF4-FFF2-40B4-BE49-F238E27FC236}">
                <a16:creationId xmlns:a16="http://schemas.microsoft.com/office/drawing/2014/main" id="{2E9F7546-4528-E9AE-8AA7-A5D441E27CA1}"/>
              </a:ext>
            </a:extLst>
          </p:cNvPr>
          <p:cNvSpPr txBox="1"/>
          <p:nvPr/>
        </p:nvSpPr>
        <p:spPr>
          <a:xfrm>
            <a:off x="1143000" y="7546376"/>
            <a:ext cx="114300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11. FFTs of two circular squares of varying sizes.</a:t>
            </a:r>
          </a:p>
        </p:txBody>
      </p:sp>
      <p:sp>
        <p:nvSpPr>
          <p:cNvPr id="9" name="TextBox 8">
            <a:extLst>
              <a:ext uri="{FF2B5EF4-FFF2-40B4-BE49-F238E27FC236}">
                <a16:creationId xmlns:a16="http://schemas.microsoft.com/office/drawing/2014/main" id="{975C57E1-5C3E-828F-DF3F-3F1FFBE17C0D}"/>
              </a:ext>
            </a:extLst>
          </p:cNvPr>
          <p:cNvSpPr txBox="1"/>
          <p:nvPr/>
        </p:nvSpPr>
        <p:spPr>
          <a:xfrm>
            <a:off x="685800" y="8115300"/>
            <a:ext cx="12192000" cy="1703543"/>
          </a:xfrm>
          <a:prstGeom prst="rect">
            <a:avLst/>
          </a:prstGeom>
          <a:noFill/>
        </p:spPr>
        <p:txBody>
          <a:bodyPr wrap="square" rtlCol="0">
            <a:spAutoFit/>
          </a:bodyPr>
          <a:lstStyle/>
          <a:p>
            <a:pPr algn="just">
              <a:lnSpc>
                <a:spcPct val="150000"/>
              </a:lnSpc>
            </a:pPr>
            <a:r>
              <a:rPr lang="en-US" dirty="0">
                <a:latin typeface="Aileron Regular" panose="020B0604020202020204" charset="0"/>
              </a:rPr>
              <a:t>Similarly, we can recall from the previous activities that the FT of a square is an </a:t>
            </a:r>
            <a:r>
              <a:rPr lang="en-US" dirty="0">
                <a:latin typeface="Aileron Heavy" panose="00000A00000000000000" pitchFamily="50" charset="0"/>
              </a:rPr>
              <a:t>enveloped sine across the axes</a:t>
            </a:r>
            <a:r>
              <a:rPr lang="en-US" dirty="0">
                <a:latin typeface="Aileron Regular" panose="020B0604020202020204" charset="0"/>
              </a:rPr>
              <a:t> characterized by a </a:t>
            </a:r>
            <a:r>
              <a:rPr lang="en-US" dirty="0">
                <a:latin typeface="Aileron Heavy" panose="00000A00000000000000" pitchFamily="50" charset="0"/>
              </a:rPr>
              <a:t>bright band</a:t>
            </a:r>
            <a:r>
              <a:rPr lang="en-US" dirty="0">
                <a:latin typeface="Aileron Regular" panose="020B0604020202020204" charset="0"/>
              </a:rPr>
              <a:t> near the center. Since the FT of two dots is a </a:t>
            </a:r>
            <a:r>
              <a:rPr lang="en-US" dirty="0">
                <a:latin typeface="Aileron Heavy" panose="00000A00000000000000" pitchFamily="50" charset="0"/>
              </a:rPr>
              <a:t>sinusoid</a:t>
            </a:r>
            <a:r>
              <a:rPr lang="en-US" dirty="0">
                <a:latin typeface="Aileron Regular" panose="020B0604020202020204" charset="0"/>
              </a:rPr>
              <a:t>, taking the FFTs of two squares resulted to a </a:t>
            </a:r>
            <a:r>
              <a:rPr lang="en-US" dirty="0">
                <a:latin typeface="Aileron Heavy" panose="00000A00000000000000" pitchFamily="50" charset="0"/>
              </a:rPr>
              <a:t>combination of an enveloped sine across the axes and the pattern of the sinusoid</a:t>
            </a:r>
            <a:r>
              <a:rPr lang="en-US" dirty="0">
                <a:latin typeface="Aileron Regular" panose="020B0604020202020204" charset="0"/>
              </a:rPr>
              <a:t> in general – which is inherent for double slit apertures!  </a:t>
            </a:r>
          </a:p>
        </p:txBody>
      </p:sp>
      <p:pic>
        <p:nvPicPr>
          <p:cNvPr id="6" name="Picture 5" descr="A picture containing text&#10;&#10;Description automatically generated">
            <a:extLst>
              <a:ext uri="{FF2B5EF4-FFF2-40B4-BE49-F238E27FC236}">
                <a16:creationId xmlns:a16="http://schemas.microsoft.com/office/drawing/2014/main" id="{A578E83E-5CAE-86C7-C076-A249AF8B7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658" y="2160560"/>
            <a:ext cx="10156642" cy="5385816"/>
          </a:xfrm>
          <a:prstGeom prst="rect">
            <a:avLst/>
          </a:prstGeom>
        </p:spPr>
      </p:pic>
      <p:grpSp>
        <p:nvGrpSpPr>
          <p:cNvPr id="7" name="Group 6">
            <a:extLst>
              <a:ext uri="{FF2B5EF4-FFF2-40B4-BE49-F238E27FC236}">
                <a16:creationId xmlns:a16="http://schemas.microsoft.com/office/drawing/2014/main" id="{3974A265-C9F8-4135-1FA3-150C37A94EB4}"/>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CDDC0FC1-6C1B-DD39-7E21-00D4EEB69D97}"/>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FE871B0-4738-D553-8157-752BC01D4C5A}"/>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1" name="TextBox 10">
              <a:extLst>
                <a:ext uri="{FF2B5EF4-FFF2-40B4-BE49-F238E27FC236}">
                  <a16:creationId xmlns:a16="http://schemas.microsoft.com/office/drawing/2014/main" id="{BB3878BA-B464-C515-A159-FA178D11A918}"/>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2925294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567646-CEBA-E0B1-CEB9-3A4D013C08D0}"/>
              </a:ext>
            </a:extLst>
          </p:cNvPr>
          <p:cNvSpPr txBox="1"/>
          <p:nvPr/>
        </p:nvSpPr>
        <p:spPr>
          <a:xfrm>
            <a:off x="762000" y="1257300"/>
            <a:ext cx="10287000" cy="830997"/>
          </a:xfrm>
          <a:prstGeom prst="rect">
            <a:avLst/>
          </a:prstGeom>
          <a:noFill/>
        </p:spPr>
        <p:txBody>
          <a:bodyPr wrap="square" rtlCol="0">
            <a:spAutoFit/>
          </a:bodyPr>
          <a:lstStyle/>
          <a:p>
            <a:r>
              <a:rPr lang="en-US" sz="4800" dirty="0">
                <a:solidFill>
                  <a:schemeClr val="tx1">
                    <a:lumMod val="85000"/>
                    <a:lumOff val="15000"/>
                  </a:schemeClr>
                </a:solidFill>
                <a:latin typeface="Aileron Heavy" panose="00000A00000000000000" pitchFamily="50" charset="0"/>
              </a:rPr>
              <a:t>Binary image of two Gaussians</a:t>
            </a:r>
          </a:p>
        </p:txBody>
      </p:sp>
      <p:pic>
        <p:nvPicPr>
          <p:cNvPr id="3" name="Picture 2" descr="A picture containing text&#10;&#10;Description automatically generated">
            <a:extLst>
              <a:ext uri="{FF2B5EF4-FFF2-40B4-BE49-F238E27FC236}">
                <a16:creationId xmlns:a16="http://schemas.microsoft.com/office/drawing/2014/main" id="{B06B823E-997B-6601-D5B2-8DDC959AB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700" y="2192924"/>
            <a:ext cx="10162600" cy="5388976"/>
          </a:xfrm>
          <a:prstGeom prst="rect">
            <a:avLst/>
          </a:prstGeom>
        </p:spPr>
      </p:pic>
      <p:sp>
        <p:nvSpPr>
          <p:cNvPr id="4" name="TextBox 3">
            <a:extLst>
              <a:ext uri="{FF2B5EF4-FFF2-40B4-BE49-F238E27FC236}">
                <a16:creationId xmlns:a16="http://schemas.microsoft.com/office/drawing/2014/main" id="{2E9F7546-4528-E9AE-8AA7-A5D441E27CA1}"/>
              </a:ext>
            </a:extLst>
          </p:cNvPr>
          <p:cNvSpPr txBox="1"/>
          <p:nvPr/>
        </p:nvSpPr>
        <p:spPr>
          <a:xfrm>
            <a:off x="1143000" y="7774976"/>
            <a:ext cx="114300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12. FFTs of two circular Gaussian of varying spread values.</a:t>
            </a:r>
          </a:p>
        </p:txBody>
      </p:sp>
      <p:sp>
        <p:nvSpPr>
          <p:cNvPr id="9" name="TextBox 8">
            <a:extLst>
              <a:ext uri="{FF2B5EF4-FFF2-40B4-BE49-F238E27FC236}">
                <a16:creationId xmlns:a16="http://schemas.microsoft.com/office/drawing/2014/main" id="{975C57E1-5C3E-828F-DF3F-3F1FFBE17C0D}"/>
              </a:ext>
            </a:extLst>
          </p:cNvPr>
          <p:cNvSpPr txBox="1"/>
          <p:nvPr/>
        </p:nvSpPr>
        <p:spPr>
          <a:xfrm>
            <a:off x="685800" y="8343900"/>
            <a:ext cx="12192000" cy="1288045"/>
          </a:xfrm>
          <a:prstGeom prst="rect">
            <a:avLst/>
          </a:prstGeom>
          <a:noFill/>
        </p:spPr>
        <p:txBody>
          <a:bodyPr wrap="square" rtlCol="0">
            <a:spAutoFit/>
          </a:bodyPr>
          <a:lstStyle/>
          <a:p>
            <a:pPr algn="just">
              <a:lnSpc>
                <a:spcPct val="150000"/>
              </a:lnSpc>
            </a:pPr>
            <a:r>
              <a:rPr lang="en-US" dirty="0">
                <a:latin typeface="Aileron Regular" panose="020B0604020202020204" charset="0"/>
              </a:rPr>
              <a:t>Interestingly, since the FFT of a Gaussian is also a</a:t>
            </a:r>
            <a:r>
              <a:rPr lang="en-US" dirty="0">
                <a:latin typeface="Aileron Heavy" panose="00000A00000000000000" pitchFamily="50" charset="0"/>
              </a:rPr>
              <a:t> Gaussian</a:t>
            </a:r>
            <a:r>
              <a:rPr lang="en-US" dirty="0">
                <a:latin typeface="Aileron Regular" panose="020B0604020202020204" charset="0"/>
              </a:rPr>
              <a:t>, the resulting FFTs of a Gaussian of varying spread parameter will always be Gaussian as well. </a:t>
            </a:r>
            <a:r>
              <a:rPr lang="en-US" dirty="0">
                <a:latin typeface="Aileron Heavy" panose="00000A00000000000000" pitchFamily="50" charset="0"/>
              </a:rPr>
              <a:t>Sinusoidal patterns</a:t>
            </a:r>
            <a:r>
              <a:rPr lang="en-US" dirty="0">
                <a:latin typeface="Aileron Regular" panose="020B0604020202020204" charset="0"/>
              </a:rPr>
              <a:t> enveloped inside the Gaussian FT were observed for two binary Gaussians since two dots in general will always yield a sinusoid, by the convolution theorem redux!</a:t>
            </a:r>
          </a:p>
        </p:txBody>
      </p:sp>
      <p:pic>
        <p:nvPicPr>
          <p:cNvPr id="7" name="Picture 6" descr="A picture containing text, yellow, colorful&#10;&#10;Description automatically generated">
            <a:extLst>
              <a:ext uri="{FF2B5EF4-FFF2-40B4-BE49-F238E27FC236}">
                <a16:creationId xmlns:a16="http://schemas.microsoft.com/office/drawing/2014/main" id="{E5F7042C-07B1-33CC-4966-C4BA4804A0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4742" y="2120532"/>
            <a:ext cx="10586516" cy="5613768"/>
          </a:xfrm>
          <a:prstGeom prst="rect">
            <a:avLst/>
          </a:prstGeom>
        </p:spPr>
      </p:pic>
      <p:grpSp>
        <p:nvGrpSpPr>
          <p:cNvPr id="8" name="Group 7">
            <a:extLst>
              <a:ext uri="{FF2B5EF4-FFF2-40B4-BE49-F238E27FC236}">
                <a16:creationId xmlns:a16="http://schemas.microsoft.com/office/drawing/2014/main" id="{BB3E1622-1EA0-0E98-24F1-7B67ED9ADDEB}"/>
              </a:ext>
            </a:extLst>
          </p:cNvPr>
          <p:cNvGrpSpPr/>
          <p:nvPr/>
        </p:nvGrpSpPr>
        <p:grpSpPr>
          <a:xfrm>
            <a:off x="685800" y="463800"/>
            <a:ext cx="12420600" cy="412500"/>
            <a:chOff x="685800" y="463800"/>
            <a:chExt cx="12420600" cy="412500"/>
          </a:xfrm>
        </p:grpSpPr>
        <p:cxnSp>
          <p:nvCxnSpPr>
            <p:cNvPr id="10" name="Straight Connector 9">
              <a:extLst>
                <a:ext uri="{FF2B5EF4-FFF2-40B4-BE49-F238E27FC236}">
                  <a16:creationId xmlns:a16="http://schemas.microsoft.com/office/drawing/2014/main" id="{41FAECA0-C485-4D5D-BAD8-3DFBEC7CFE9F}"/>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76EEB2F-CB19-E7BC-14AD-5B8F32930F3D}"/>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2" name="TextBox 11">
              <a:extLst>
                <a:ext uri="{FF2B5EF4-FFF2-40B4-BE49-F238E27FC236}">
                  <a16:creationId xmlns:a16="http://schemas.microsoft.com/office/drawing/2014/main" id="{E0282530-3278-ECD9-E8B1-79650CAFA0E9}"/>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960663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567646-CEBA-E0B1-CEB9-3A4D013C08D0}"/>
              </a:ext>
            </a:extLst>
          </p:cNvPr>
          <p:cNvSpPr txBox="1"/>
          <p:nvPr/>
        </p:nvSpPr>
        <p:spPr>
          <a:xfrm>
            <a:off x="762000" y="1257300"/>
            <a:ext cx="10287000" cy="830997"/>
          </a:xfrm>
          <a:prstGeom prst="rect">
            <a:avLst/>
          </a:prstGeom>
          <a:noFill/>
        </p:spPr>
        <p:txBody>
          <a:bodyPr wrap="square" rtlCol="0">
            <a:spAutoFit/>
          </a:bodyPr>
          <a:lstStyle/>
          <a:p>
            <a:r>
              <a:rPr lang="en-US" sz="4800" dirty="0">
                <a:solidFill>
                  <a:schemeClr val="tx1">
                    <a:lumMod val="85000"/>
                    <a:lumOff val="15000"/>
                  </a:schemeClr>
                </a:solidFill>
                <a:latin typeface="Aileron Heavy" panose="00000A00000000000000" pitchFamily="50" charset="0"/>
              </a:rPr>
              <a:t>Random point patterns</a:t>
            </a:r>
          </a:p>
        </p:txBody>
      </p:sp>
      <p:sp>
        <p:nvSpPr>
          <p:cNvPr id="4" name="TextBox 3">
            <a:extLst>
              <a:ext uri="{FF2B5EF4-FFF2-40B4-BE49-F238E27FC236}">
                <a16:creationId xmlns:a16="http://schemas.microsoft.com/office/drawing/2014/main" id="{2E9F7546-4528-E9AE-8AA7-A5D441E27CA1}"/>
              </a:ext>
            </a:extLst>
          </p:cNvPr>
          <p:cNvSpPr txBox="1"/>
          <p:nvPr/>
        </p:nvSpPr>
        <p:spPr>
          <a:xfrm>
            <a:off x="1143000" y="9406676"/>
            <a:ext cx="114300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13. Random point patterns convolved with random kernels.</a:t>
            </a:r>
          </a:p>
        </p:txBody>
      </p:sp>
      <p:grpSp>
        <p:nvGrpSpPr>
          <p:cNvPr id="11" name="Group 10">
            <a:extLst>
              <a:ext uri="{FF2B5EF4-FFF2-40B4-BE49-F238E27FC236}">
                <a16:creationId xmlns:a16="http://schemas.microsoft.com/office/drawing/2014/main" id="{D88F6BC7-1B75-E35F-5ED3-56244A720E98}"/>
              </a:ext>
            </a:extLst>
          </p:cNvPr>
          <p:cNvGrpSpPr/>
          <p:nvPr/>
        </p:nvGrpSpPr>
        <p:grpSpPr>
          <a:xfrm>
            <a:off x="1758898" y="2228522"/>
            <a:ext cx="10198204" cy="7182178"/>
            <a:chOff x="1776973" y="2324869"/>
            <a:chExt cx="10162053" cy="7156718"/>
          </a:xfrm>
        </p:grpSpPr>
        <p:pic>
          <p:nvPicPr>
            <p:cNvPr id="6" name="Picture 5" descr="Qr code&#10;&#10;Description automatically generated">
              <a:extLst>
                <a:ext uri="{FF2B5EF4-FFF2-40B4-BE49-F238E27FC236}">
                  <a16:creationId xmlns:a16="http://schemas.microsoft.com/office/drawing/2014/main" id="{D12938C2-03A9-8FBC-7938-553D155E3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973" y="2324869"/>
              <a:ext cx="10162053" cy="3578359"/>
            </a:xfrm>
            <a:prstGeom prst="rect">
              <a:avLst/>
            </a:prstGeom>
          </p:spPr>
        </p:pic>
        <p:pic>
          <p:nvPicPr>
            <p:cNvPr id="10" name="Picture 9" descr="A picture containing application&#10;&#10;Description automatically generated">
              <a:extLst>
                <a:ext uri="{FF2B5EF4-FFF2-40B4-BE49-F238E27FC236}">
                  <a16:creationId xmlns:a16="http://schemas.microsoft.com/office/drawing/2014/main" id="{910BCE4C-C969-A6AD-C540-DDAA554EE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973" y="5903228"/>
              <a:ext cx="10162053" cy="3578359"/>
            </a:xfrm>
            <a:prstGeom prst="rect">
              <a:avLst/>
            </a:prstGeom>
          </p:spPr>
        </p:pic>
      </p:grpSp>
      <p:grpSp>
        <p:nvGrpSpPr>
          <p:cNvPr id="12" name="Group 11">
            <a:extLst>
              <a:ext uri="{FF2B5EF4-FFF2-40B4-BE49-F238E27FC236}">
                <a16:creationId xmlns:a16="http://schemas.microsoft.com/office/drawing/2014/main" id="{8214AB44-C851-C9E4-FF34-5314B2FAF5CD}"/>
              </a:ext>
            </a:extLst>
          </p:cNvPr>
          <p:cNvGrpSpPr/>
          <p:nvPr/>
        </p:nvGrpSpPr>
        <p:grpSpPr>
          <a:xfrm>
            <a:off x="685800" y="463800"/>
            <a:ext cx="12420600" cy="412500"/>
            <a:chOff x="685800" y="463800"/>
            <a:chExt cx="12420600" cy="412500"/>
          </a:xfrm>
        </p:grpSpPr>
        <p:cxnSp>
          <p:nvCxnSpPr>
            <p:cNvPr id="13" name="Straight Connector 12">
              <a:extLst>
                <a:ext uri="{FF2B5EF4-FFF2-40B4-BE49-F238E27FC236}">
                  <a16:creationId xmlns:a16="http://schemas.microsoft.com/office/drawing/2014/main" id="{69612B1C-C070-5E43-819B-5EEFDD2F748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E95A99C-BE4D-7973-3CA3-FA83F5BA6D37}"/>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5" name="TextBox 14">
              <a:extLst>
                <a:ext uri="{FF2B5EF4-FFF2-40B4-BE49-F238E27FC236}">
                  <a16:creationId xmlns:a16="http://schemas.microsoft.com/office/drawing/2014/main" id="{CB063085-C7F0-4FA9-85C1-8E5782A38968}"/>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14306143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567646-CEBA-E0B1-CEB9-3A4D013C08D0}"/>
              </a:ext>
            </a:extLst>
          </p:cNvPr>
          <p:cNvSpPr txBox="1"/>
          <p:nvPr/>
        </p:nvSpPr>
        <p:spPr>
          <a:xfrm>
            <a:off x="762000" y="1257300"/>
            <a:ext cx="10287000" cy="830997"/>
          </a:xfrm>
          <a:prstGeom prst="rect">
            <a:avLst/>
          </a:prstGeom>
          <a:noFill/>
        </p:spPr>
        <p:txBody>
          <a:bodyPr wrap="square" rtlCol="0">
            <a:spAutoFit/>
          </a:bodyPr>
          <a:lstStyle/>
          <a:p>
            <a:r>
              <a:rPr lang="en-US" sz="4800" dirty="0">
                <a:solidFill>
                  <a:schemeClr val="tx1">
                    <a:lumMod val="85000"/>
                    <a:lumOff val="15000"/>
                  </a:schemeClr>
                </a:solidFill>
                <a:latin typeface="Aileron Heavy" panose="00000A00000000000000" pitchFamily="50" charset="0"/>
              </a:rPr>
              <a:t>Random point patterns</a:t>
            </a:r>
          </a:p>
        </p:txBody>
      </p:sp>
      <p:sp>
        <p:nvSpPr>
          <p:cNvPr id="2" name="TextBox 1">
            <a:extLst>
              <a:ext uri="{FF2B5EF4-FFF2-40B4-BE49-F238E27FC236}">
                <a16:creationId xmlns:a16="http://schemas.microsoft.com/office/drawing/2014/main" id="{C9BF86A4-328C-3277-0160-8FC96BF542F3}"/>
              </a:ext>
            </a:extLst>
          </p:cNvPr>
          <p:cNvSpPr txBox="1"/>
          <p:nvPr/>
        </p:nvSpPr>
        <p:spPr>
          <a:xfrm>
            <a:off x="762000" y="2336506"/>
            <a:ext cx="12192000" cy="7226594"/>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From Figure 13, random point patterns similar to </a:t>
            </a:r>
            <a:r>
              <a:rPr lang="en-US" sz="2400" dirty="0" err="1">
                <a:latin typeface="Aileron Heavy" panose="00000A00000000000000" pitchFamily="50" charset="0"/>
              </a:rPr>
              <a:t>dirac</a:t>
            </a:r>
            <a:r>
              <a:rPr lang="en-US" sz="2400" dirty="0">
                <a:latin typeface="Aileron Heavy" panose="00000A00000000000000" pitchFamily="50" charset="0"/>
              </a:rPr>
              <a:t> delts</a:t>
            </a:r>
            <a:r>
              <a:rPr lang="en-US" sz="2400" dirty="0">
                <a:latin typeface="Aileron Regular" panose="020B0604020202020204" charset="0"/>
              </a:rPr>
              <a:t> in space were set up in a 200 by 200 grid. A </a:t>
            </a:r>
            <a:r>
              <a:rPr lang="en-US" sz="2400" dirty="0">
                <a:latin typeface="Aileron Heavy" panose="00000A00000000000000" pitchFamily="50" charset="0"/>
              </a:rPr>
              <a:t>random kernel of patterns</a:t>
            </a:r>
            <a:r>
              <a:rPr lang="en-US" sz="2400" dirty="0">
                <a:latin typeface="Aileron Regular" panose="020B0604020202020204" charset="0"/>
              </a:rPr>
              <a:t> were also generated in a 9 by 9 array. Convolving a dot pattern with a such kernel produces an image where the </a:t>
            </a:r>
            <a:r>
              <a:rPr lang="en-US" sz="2400" dirty="0">
                <a:latin typeface="Aileron Heavy" panose="00000A00000000000000" pitchFamily="50" charset="0"/>
              </a:rPr>
              <a:t>kernel appears wherever the dots are</a:t>
            </a:r>
            <a:r>
              <a:rPr lang="en-US" sz="2400" dirty="0">
                <a:latin typeface="Aileron Regular" panose="020B0604020202020204" charset="0"/>
              </a:rPr>
              <a:t>, as expected, since convolution in 2-D space is a multiplication in Fourier space. </a:t>
            </a:r>
          </a:p>
          <a:p>
            <a:pPr algn="just">
              <a:lnSpc>
                <a:spcPct val="150000"/>
              </a:lnSpc>
            </a:pPr>
            <a:endParaRPr lang="en-US" sz="2400" dirty="0">
              <a:latin typeface="Aileron Regular" panose="020B0604020202020204" charset="0"/>
            </a:endParaRPr>
          </a:p>
          <a:p>
            <a:pPr algn="just">
              <a:lnSpc>
                <a:spcPct val="150000"/>
              </a:lnSpc>
            </a:pPr>
            <a:r>
              <a:rPr lang="en-US" sz="2400" dirty="0">
                <a:latin typeface="Aileron Regular" panose="020B0604020202020204" charset="0"/>
              </a:rPr>
              <a:t>From the definition highlighted in the previous activities, the </a:t>
            </a:r>
            <a:r>
              <a:rPr lang="en-US" sz="2400" dirty="0">
                <a:latin typeface="Aileron Heavy" panose="00000A00000000000000" pitchFamily="50" charset="0"/>
              </a:rPr>
              <a:t>convolution</a:t>
            </a:r>
            <a:r>
              <a:rPr lang="en-US" sz="2400" dirty="0">
                <a:latin typeface="Aileron Regular" panose="020B0604020202020204" charset="0"/>
              </a:rPr>
              <a:t> is a smearing of one function against another, such that the resulting pattern looks a </a:t>
            </a:r>
            <a:r>
              <a:rPr lang="en-US" sz="2400" dirty="0">
                <a:latin typeface="Aileron Heavy" panose="00000A00000000000000" pitchFamily="50" charset="0"/>
              </a:rPr>
              <a:t>little like both the random dots and kernel</a:t>
            </a:r>
            <a:r>
              <a:rPr lang="en-US" sz="2400" dirty="0">
                <a:latin typeface="Aileron Regular" panose="020B0604020202020204" charset="0"/>
              </a:rPr>
              <a:t>. </a:t>
            </a:r>
          </a:p>
          <a:p>
            <a:pPr algn="just">
              <a:lnSpc>
                <a:spcPct val="150000"/>
              </a:lnSpc>
            </a:pPr>
            <a:endParaRPr lang="en-US" sz="2400" dirty="0">
              <a:latin typeface="Aileron Regular" panose="020B0604020202020204" charset="0"/>
            </a:endParaRPr>
          </a:p>
          <a:p>
            <a:pPr algn="just">
              <a:lnSpc>
                <a:spcPct val="150000"/>
              </a:lnSpc>
            </a:pPr>
            <a:r>
              <a:rPr lang="en-US" sz="2400" dirty="0">
                <a:highlight>
                  <a:srgbClr val="FFFF00"/>
                </a:highlight>
                <a:latin typeface="Aileron Heavy" panose="00000A00000000000000" pitchFamily="50" charset="0"/>
              </a:rPr>
              <a:t>Some note in this part:</a:t>
            </a:r>
            <a:r>
              <a:rPr lang="en-US" sz="2400" dirty="0">
                <a:latin typeface="Aileron Regular" panose="020B0604020202020204" charset="0"/>
              </a:rPr>
              <a:t> I used </a:t>
            </a:r>
            <a:r>
              <a:rPr lang="en-US" sz="2400" dirty="0">
                <a:solidFill>
                  <a:srgbClr val="FF0000"/>
                </a:solidFill>
                <a:latin typeface="Lucida Sans Typewriter" panose="020B0509030504030204" pitchFamily="49" charset="0"/>
              </a:rPr>
              <a:t>scipy.signal.convolved2d()</a:t>
            </a:r>
            <a:r>
              <a:rPr lang="en-US" sz="2400" dirty="0">
                <a:latin typeface="Aileron Regular" panose="020B0604020202020204" charset="0"/>
              </a:rPr>
              <a:t> function instead of the algorithm that was previously used on the activity since the random point pattern and kernel were not of the same size, which results to an error!</a:t>
            </a:r>
          </a:p>
        </p:txBody>
      </p:sp>
      <p:grpSp>
        <p:nvGrpSpPr>
          <p:cNvPr id="3" name="Group 2">
            <a:extLst>
              <a:ext uri="{FF2B5EF4-FFF2-40B4-BE49-F238E27FC236}">
                <a16:creationId xmlns:a16="http://schemas.microsoft.com/office/drawing/2014/main" id="{694AD864-A4EA-B080-B3D8-1738FA5E557F}"/>
              </a:ext>
            </a:extLst>
          </p:cNvPr>
          <p:cNvGrpSpPr/>
          <p:nvPr/>
        </p:nvGrpSpPr>
        <p:grpSpPr>
          <a:xfrm>
            <a:off x="685800" y="463800"/>
            <a:ext cx="12420600" cy="412500"/>
            <a:chOff x="685800" y="463800"/>
            <a:chExt cx="12420600" cy="412500"/>
          </a:xfrm>
        </p:grpSpPr>
        <p:cxnSp>
          <p:nvCxnSpPr>
            <p:cNvPr id="7" name="Straight Connector 6">
              <a:extLst>
                <a:ext uri="{FF2B5EF4-FFF2-40B4-BE49-F238E27FC236}">
                  <a16:creationId xmlns:a16="http://schemas.microsoft.com/office/drawing/2014/main" id="{5209A7D8-2DC4-0C4F-752F-8C3B6D655668}"/>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484593D-4B7E-1328-A5DE-1E7F23B09D87}"/>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9" name="TextBox 8">
              <a:extLst>
                <a:ext uri="{FF2B5EF4-FFF2-40B4-BE49-F238E27FC236}">
                  <a16:creationId xmlns:a16="http://schemas.microsoft.com/office/drawing/2014/main" id="{C94ACD2B-DB09-891D-7CCE-22BBBA85CF53}"/>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4053801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567646-CEBA-E0B1-CEB9-3A4D013C08D0}"/>
              </a:ext>
            </a:extLst>
          </p:cNvPr>
          <p:cNvSpPr txBox="1"/>
          <p:nvPr/>
        </p:nvSpPr>
        <p:spPr>
          <a:xfrm>
            <a:off x="762000" y="1257300"/>
            <a:ext cx="10287000" cy="830997"/>
          </a:xfrm>
          <a:prstGeom prst="rect">
            <a:avLst/>
          </a:prstGeom>
          <a:noFill/>
        </p:spPr>
        <p:txBody>
          <a:bodyPr wrap="square" rtlCol="0">
            <a:spAutoFit/>
          </a:bodyPr>
          <a:lstStyle/>
          <a:p>
            <a:r>
              <a:rPr lang="en-US" sz="4800" dirty="0">
                <a:solidFill>
                  <a:schemeClr val="tx1">
                    <a:lumMod val="85000"/>
                    <a:lumOff val="15000"/>
                  </a:schemeClr>
                </a:solidFill>
                <a:latin typeface="Aileron Heavy" panose="00000A00000000000000" pitchFamily="50" charset="0"/>
              </a:rPr>
              <a:t>More point patterns in space</a:t>
            </a:r>
          </a:p>
        </p:txBody>
      </p:sp>
      <p:sp>
        <p:nvSpPr>
          <p:cNvPr id="4" name="TextBox 3">
            <a:extLst>
              <a:ext uri="{FF2B5EF4-FFF2-40B4-BE49-F238E27FC236}">
                <a16:creationId xmlns:a16="http://schemas.microsoft.com/office/drawing/2014/main" id="{2E9F7546-4528-E9AE-8AA7-A5D441E27CA1}"/>
              </a:ext>
            </a:extLst>
          </p:cNvPr>
          <p:cNvSpPr txBox="1"/>
          <p:nvPr/>
        </p:nvSpPr>
        <p:spPr>
          <a:xfrm>
            <a:off x="1143000" y="8115300"/>
            <a:ext cx="114300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14. FFTs of equally spaced dots along the axes for varying spacing values.</a:t>
            </a:r>
          </a:p>
        </p:txBody>
      </p:sp>
      <p:sp>
        <p:nvSpPr>
          <p:cNvPr id="9" name="TextBox 8">
            <a:extLst>
              <a:ext uri="{FF2B5EF4-FFF2-40B4-BE49-F238E27FC236}">
                <a16:creationId xmlns:a16="http://schemas.microsoft.com/office/drawing/2014/main" id="{975C57E1-5C3E-828F-DF3F-3F1FFBE17C0D}"/>
              </a:ext>
            </a:extLst>
          </p:cNvPr>
          <p:cNvSpPr txBox="1"/>
          <p:nvPr/>
        </p:nvSpPr>
        <p:spPr>
          <a:xfrm>
            <a:off x="685800" y="8756263"/>
            <a:ext cx="12192000" cy="95923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In general, the dots or peaks in the </a:t>
            </a:r>
            <a:r>
              <a:rPr lang="en-US" sz="2000" dirty="0">
                <a:latin typeface="Aileron Heavy" panose="00000A00000000000000" pitchFamily="50" charset="0"/>
              </a:rPr>
              <a:t>Fourier domain</a:t>
            </a:r>
            <a:r>
              <a:rPr lang="en-US" sz="2000" dirty="0">
                <a:latin typeface="Aileron Regular" panose="020B0604020202020204" charset="0"/>
              </a:rPr>
              <a:t> becomes closer to each other as the spacing of the dots increases across the axes in the </a:t>
            </a:r>
            <a:r>
              <a:rPr lang="en-US" sz="2000" dirty="0">
                <a:latin typeface="Aileron Heavy" panose="00000A00000000000000" pitchFamily="50" charset="0"/>
              </a:rPr>
              <a:t>space domain</a:t>
            </a:r>
            <a:r>
              <a:rPr lang="en-US" sz="2000" dirty="0">
                <a:latin typeface="Aileron Regular" panose="020B0604020202020204" charset="0"/>
              </a:rPr>
              <a:t>.</a:t>
            </a:r>
          </a:p>
        </p:txBody>
      </p:sp>
      <p:pic>
        <p:nvPicPr>
          <p:cNvPr id="6" name="Picture 5" descr="A picture containing calendar&#10;&#10;Description automatically generated">
            <a:extLst>
              <a:ext uri="{FF2B5EF4-FFF2-40B4-BE49-F238E27FC236}">
                <a16:creationId xmlns:a16="http://schemas.microsoft.com/office/drawing/2014/main" id="{F74EF1B4-92F4-720A-A476-9CF59AE4EC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8204" y="2147255"/>
            <a:ext cx="11219592" cy="5898008"/>
          </a:xfrm>
          <a:prstGeom prst="rect">
            <a:avLst/>
          </a:prstGeom>
        </p:spPr>
      </p:pic>
      <p:grpSp>
        <p:nvGrpSpPr>
          <p:cNvPr id="8" name="Group 7">
            <a:extLst>
              <a:ext uri="{FF2B5EF4-FFF2-40B4-BE49-F238E27FC236}">
                <a16:creationId xmlns:a16="http://schemas.microsoft.com/office/drawing/2014/main" id="{903BFE45-C77E-CD68-0997-5DAC47DB0701}"/>
              </a:ext>
            </a:extLst>
          </p:cNvPr>
          <p:cNvGrpSpPr/>
          <p:nvPr/>
        </p:nvGrpSpPr>
        <p:grpSpPr>
          <a:xfrm>
            <a:off x="685800" y="463800"/>
            <a:ext cx="12420600" cy="412500"/>
            <a:chOff x="685800" y="463800"/>
            <a:chExt cx="12420600" cy="412500"/>
          </a:xfrm>
        </p:grpSpPr>
        <p:cxnSp>
          <p:nvCxnSpPr>
            <p:cNvPr id="10" name="Straight Connector 9">
              <a:extLst>
                <a:ext uri="{FF2B5EF4-FFF2-40B4-BE49-F238E27FC236}">
                  <a16:creationId xmlns:a16="http://schemas.microsoft.com/office/drawing/2014/main" id="{055D1450-DE31-5462-B9E8-DFFAD7DA20D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F3DDC4A-6A7E-6398-99FB-F4AC3E8B9DCC}"/>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2" name="TextBox 11">
              <a:extLst>
                <a:ext uri="{FF2B5EF4-FFF2-40B4-BE49-F238E27FC236}">
                  <a16:creationId xmlns:a16="http://schemas.microsoft.com/office/drawing/2014/main" id="{8FF5D212-8E17-4BF9-143F-3899C697A0FF}"/>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735152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567646-CEBA-E0B1-CEB9-3A4D013C08D0}"/>
              </a:ext>
            </a:extLst>
          </p:cNvPr>
          <p:cNvSpPr txBox="1"/>
          <p:nvPr/>
        </p:nvSpPr>
        <p:spPr>
          <a:xfrm>
            <a:off x="762000" y="1257300"/>
            <a:ext cx="10287000" cy="830997"/>
          </a:xfrm>
          <a:prstGeom prst="rect">
            <a:avLst/>
          </a:prstGeom>
          <a:noFill/>
        </p:spPr>
        <p:txBody>
          <a:bodyPr wrap="square" rtlCol="0">
            <a:spAutoFit/>
          </a:bodyPr>
          <a:lstStyle/>
          <a:p>
            <a:r>
              <a:rPr lang="en-US" sz="4800" dirty="0">
                <a:solidFill>
                  <a:schemeClr val="tx1">
                    <a:lumMod val="85000"/>
                    <a:lumOff val="15000"/>
                  </a:schemeClr>
                </a:solidFill>
                <a:latin typeface="Aileron Heavy" panose="00000A00000000000000" pitchFamily="50" charset="0"/>
              </a:rPr>
              <a:t>More point patterns in space</a:t>
            </a:r>
          </a:p>
        </p:txBody>
      </p:sp>
      <p:sp>
        <p:nvSpPr>
          <p:cNvPr id="4" name="TextBox 3">
            <a:extLst>
              <a:ext uri="{FF2B5EF4-FFF2-40B4-BE49-F238E27FC236}">
                <a16:creationId xmlns:a16="http://schemas.microsoft.com/office/drawing/2014/main" id="{2E9F7546-4528-E9AE-8AA7-A5D441E27CA1}"/>
              </a:ext>
            </a:extLst>
          </p:cNvPr>
          <p:cNvSpPr txBox="1"/>
          <p:nvPr/>
        </p:nvSpPr>
        <p:spPr>
          <a:xfrm>
            <a:off x="1143000" y="7470176"/>
            <a:ext cx="114300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15. FFTs of equally spaced dots along the grid for varying spacing values.</a:t>
            </a:r>
          </a:p>
        </p:txBody>
      </p:sp>
      <p:sp>
        <p:nvSpPr>
          <p:cNvPr id="9" name="TextBox 8">
            <a:extLst>
              <a:ext uri="{FF2B5EF4-FFF2-40B4-BE49-F238E27FC236}">
                <a16:creationId xmlns:a16="http://schemas.microsoft.com/office/drawing/2014/main" id="{975C57E1-5C3E-828F-DF3F-3F1FFBE17C0D}"/>
              </a:ext>
            </a:extLst>
          </p:cNvPr>
          <p:cNvSpPr txBox="1"/>
          <p:nvPr/>
        </p:nvSpPr>
        <p:spPr>
          <a:xfrm>
            <a:off x="685800" y="7994263"/>
            <a:ext cx="12192000" cy="188256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It can be observed that for very tight spacing, the dot pattern approaches the appearance of a </a:t>
            </a:r>
            <a:r>
              <a:rPr lang="en-US" sz="2000" dirty="0">
                <a:latin typeface="Aileron Heavy" panose="00000A00000000000000" pitchFamily="50" charset="0"/>
              </a:rPr>
              <a:t>sinusoid</a:t>
            </a:r>
            <a:r>
              <a:rPr lang="en-US" sz="2000" dirty="0">
                <a:latin typeface="Aileron Regular" panose="020B0604020202020204" charset="0"/>
              </a:rPr>
              <a:t> in the </a:t>
            </a:r>
            <a:r>
              <a:rPr lang="en-US" sz="2000" dirty="0">
                <a:latin typeface="Aileron Heavy" panose="00000A00000000000000" pitchFamily="50" charset="0"/>
              </a:rPr>
              <a:t>Fourier domain</a:t>
            </a:r>
            <a:r>
              <a:rPr lang="en-US" sz="2000" dirty="0">
                <a:latin typeface="Aileron Regular" panose="020B0604020202020204" charset="0"/>
              </a:rPr>
              <a:t>. As the spacings become more distant, the resulting pattern of the Fourier transform is a pattern of dots with narrower spacing. This can be interpreted as a superposition of many sines that </a:t>
            </a:r>
            <a:r>
              <a:rPr lang="en-US" sz="2000" dirty="0">
                <a:latin typeface="Aileron Heavy" panose="00000A00000000000000" pitchFamily="50" charset="0"/>
              </a:rPr>
              <a:t>destructively interfere</a:t>
            </a:r>
            <a:r>
              <a:rPr lang="en-US" sz="2000" dirty="0">
                <a:latin typeface="Aileron Regular" panose="020B0604020202020204" charset="0"/>
              </a:rPr>
              <a:t> in the right places to form the appearance of a dot in the grids.</a:t>
            </a:r>
          </a:p>
        </p:txBody>
      </p:sp>
      <p:pic>
        <p:nvPicPr>
          <p:cNvPr id="3" name="Picture 2" descr="A picture containing calendar&#10;&#10;Description automatically generated">
            <a:extLst>
              <a:ext uri="{FF2B5EF4-FFF2-40B4-BE49-F238E27FC236}">
                <a16:creationId xmlns:a16="http://schemas.microsoft.com/office/drawing/2014/main" id="{914E87E6-7176-9D33-CDBF-9A3C1D0B2E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7133" y="2108624"/>
            <a:ext cx="10121734" cy="5320876"/>
          </a:xfrm>
          <a:prstGeom prst="rect">
            <a:avLst/>
          </a:prstGeom>
        </p:spPr>
      </p:pic>
      <p:grpSp>
        <p:nvGrpSpPr>
          <p:cNvPr id="7" name="Group 6">
            <a:extLst>
              <a:ext uri="{FF2B5EF4-FFF2-40B4-BE49-F238E27FC236}">
                <a16:creationId xmlns:a16="http://schemas.microsoft.com/office/drawing/2014/main" id="{CE6F931A-5837-E3F3-A324-3F235AB15EC7}"/>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FB252616-4A91-1081-2AC2-E8BA3B17BA1A}"/>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53181B3-B547-EA37-5DD2-6300CF6BF808}"/>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1" name="TextBox 10">
              <a:extLst>
                <a:ext uri="{FF2B5EF4-FFF2-40B4-BE49-F238E27FC236}">
                  <a16:creationId xmlns:a16="http://schemas.microsoft.com/office/drawing/2014/main" id="{59BAD18C-CEFF-14E7-2FA1-2CDA6ED54BCD}"/>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981813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420600" cy="412500"/>
            <a:chOff x="685800" y="463800"/>
            <a:chExt cx="1242060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grpSp>
        <p:nvGrpSpPr>
          <p:cNvPr id="17" name="Group 16">
            <a:extLst>
              <a:ext uri="{FF2B5EF4-FFF2-40B4-BE49-F238E27FC236}">
                <a16:creationId xmlns:a16="http://schemas.microsoft.com/office/drawing/2014/main" id="{3CE2980B-C6AF-9158-5109-1E4868261F25}"/>
              </a:ext>
            </a:extLst>
          </p:cNvPr>
          <p:cNvGrpSpPr/>
          <p:nvPr/>
        </p:nvGrpSpPr>
        <p:grpSpPr>
          <a:xfrm>
            <a:off x="10531126" y="1337942"/>
            <a:ext cx="1640114" cy="4567558"/>
            <a:chOff x="752730" y="3114160"/>
            <a:chExt cx="1259114" cy="3506510"/>
          </a:xfrm>
        </p:grpSpPr>
        <p:sp>
          <p:nvSpPr>
            <p:cNvPr id="11" name="Rectangle 10">
              <a:extLst>
                <a:ext uri="{FF2B5EF4-FFF2-40B4-BE49-F238E27FC236}">
                  <a16:creationId xmlns:a16="http://schemas.microsoft.com/office/drawing/2014/main" id="{04406512-72F6-E6F4-D2CC-1A0C247B171F}"/>
                </a:ext>
              </a:extLst>
            </p:cNvPr>
            <p:cNvSpPr/>
            <p:nvPr/>
          </p:nvSpPr>
          <p:spPr>
            <a:xfrm>
              <a:off x="752730" y="493826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DE1585-21C5-966B-F489-C864A88CF8A6}"/>
                </a:ext>
              </a:extLst>
            </p:cNvPr>
            <p:cNvSpPr/>
            <p:nvPr/>
          </p:nvSpPr>
          <p:spPr>
            <a:xfrm>
              <a:off x="774253" y="4679983"/>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99462A-85DF-54B3-1C83-61C4E3E4D91D}"/>
                </a:ext>
              </a:extLst>
            </p:cNvPr>
            <p:cNvSpPr/>
            <p:nvPr/>
          </p:nvSpPr>
          <p:spPr>
            <a:xfrm>
              <a:off x="774253" y="4446813"/>
              <a:ext cx="1216068" cy="1216068"/>
            </a:xfrm>
            <a:prstGeom prst="rect">
              <a:avLst/>
            </a:prstGeom>
            <a:solidFill>
              <a:schemeClr val="tx1">
                <a:lumMod val="75000"/>
                <a:lumOff val="25000"/>
              </a:schemeClr>
            </a:solid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7853B8-710C-5118-2ACE-79615895D9B7}"/>
                </a:ext>
              </a:extLst>
            </p:cNvPr>
            <p:cNvSpPr/>
            <p:nvPr/>
          </p:nvSpPr>
          <p:spPr>
            <a:xfrm>
              <a:off x="752730" y="517143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BB8BE1-3BA5-CBE1-9655-7F8D527CFF90}"/>
                </a:ext>
              </a:extLst>
            </p:cNvPr>
            <p:cNvSpPr/>
            <p:nvPr/>
          </p:nvSpPr>
          <p:spPr>
            <a:xfrm>
              <a:off x="784952" y="540460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EEE060-BFCA-21E4-ECD0-D952F1137AF3}"/>
                </a:ext>
              </a:extLst>
            </p:cNvPr>
            <p:cNvSpPr/>
            <p:nvPr/>
          </p:nvSpPr>
          <p:spPr>
            <a:xfrm>
              <a:off x="795776" y="3114160"/>
              <a:ext cx="1216068" cy="1216068"/>
            </a:xfrm>
            <a:prstGeom prst="rect">
              <a:avLst/>
            </a:prstGeom>
            <a:solidFill>
              <a:schemeClr val="tx1">
                <a:lumMod val="75000"/>
                <a:lumOff val="25000"/>
              </a:schemeClr>
            </a:solidFill>
            <a:ln w="38100">
              <a:solidFill>
                <a:schemeClr val="tx1"/>
              </a:solidFill>
            </a:ln>
            <a:scene3d>
              <a:camera prst="isometricTopUp"/>
              <a:lightRig rig="threePt" dir="t"/>
            </a:scene3d>
            <a:sp3d extrusionH="1651000" contourW="38100" prstMaterial="legacyWireframe">
              <a:extrusionClr>
                <a:schemeClr val="tx1">
                  <a:lumMod val="75000"/>
                  <a:lumOff val="25000"/>
                </a:schemeClr>
              </a:extrusionClr>
              <a:contourClr>
                <a:schemeClr val="tx1">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4">
            <a:extLst>
              <a:ext uri="{FF2B5EF4-FFF2-40B4-BE49-F238E27FC236}">
                <a16:creationId xmlns:a16="http://schemas.microsoft.com/office/drawing/2014/main" id="{0C91B078-B3D0-0333-C663-158E8F3D985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34578" y="5995206"/>
            <a:ext cx="3257422" cy="3415494"/>
          </a:xfrm>
          <a:prstGeom prst="rect">
            <a:avLst/>
          </a:prstGeom>
        </p:spPr>
      </p:pic>
      <p:grpSp>
        <p:nvGrpSpPr>
          <p:cNvPr id="20" name="Group 19">
            <a:extLst>
              <a:ext uri="{FF2B5EF4-FFF2-40B4-BE49-F238E27FC236}">
                <a16:creationId xmlns:a16="http://schemas.microsoft.com/office/drawing/2014/main" id="{7D5B1CDC-1DF9-9184-E016-F9C3A7D62CA1}"/>
              </a:ext>
            </a:extLst>
          </p:cNvPr>
          <p:cNvGrpSpPr/>
          <p:nvPr/>
        </p:nvGrpSpPr>
        <p:grpSpPr>
          <a:xfrm rot="2180312">
            <a:off x="9562103" y="6534826"/>
            <a:ext cx="3602372" cy="2336252"/>
            <a:chOff x="4278239" y="3667121"/>
            <a:chExt cx="2570236" cy="1666879"/>
          </a:xfrm>
        </p:grpSpPr>
        <p:sp>
          <p:nvSpPr>
            <p:cNvPr id="21" name="Oval 20">
              <a:extLst>
                <a:ext uri="{FF2B5EF4-FFF2-40B4-BE49-F238E27FC236}">
                  <a16:creationId xmlns:a16="http://schemas.microsoft.com/office/drawing/2014/main" id="{31A811FB-4379-9E6D-88B0-F9A2865BE663}"/>
                </a:ext>
              </a:extLst>
            </p:cNvPr>
            <p:cNvSpPr/>
            <p:nvPr/>
          </p:nvSpPr>
          <p:spPr>
            <a:xfrm>
              <a:off x="4278239" y="3667125"/>
              <a:ext cx="257023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2E8A27A-BFCA-5D6B-7025-F8BB85F708A7}"/>
                </a:ext>
              </a:extLst>
            </p:cNvPr>
            <p:cNvSpPr/>
            <p:nvPr/>
          </p:nvSpPr>
          <p:spPr>
            <a:xfrm>
              <a:off x="4552508" y="3667124"/>
              <a:ext cx="201021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458F415-A7C6-7065-C815-9E243F3628C9}"/>
                </a:ext>
              </a:extLst>
            </p:cNvPr>
            <p:cNvSpPr/>
            <p:nvPr/>
          </p:nvSpPr>
          <p:spPr>
            <a:xfrm>
              <a:off x="4772025" y="3667123"/>
              <a:ext cx="157118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2518A4-AD15-AE28-D7D2-EF28CF34B987}"/>
                </a:ext>
              </a:extLst>
            </p:cNvPr>
            <p:cNvSpPr/>
            <p:nvPr/>
          </p:nvSpPr>
          <p:spPr>
            <a:xfrm>
              <a:off x="4991100" y="3667122"/>
              <a:ext cx="113303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A99E62D-BC7F-FB64-D35F-DB0A30FEDDA2}"/>
                </a:ext>
              </a:extLst>
            </p:cNvPr>
            <p:cNvSpPr/>
            <p:nvPr/>
          </p:nvSpPr>
          <p:spPr>
            <a:xfrm>
              <a:off x="5237773" y="3667122"/>
              <a:ext cx="63968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BF070C5-18C5-144F-DC60-485A6DA46456}"/>
                </a:ext>
              </a:extLst>
            </p:cNvPr>
            <p:cNvSpPr/>
            <p:nvPr/>
          </p:nvSpPr>
          <p:spPr>
            <a:xfrm>
              <a:off x="5448300" y="3667121"/>
              <a:ext cx="20866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DC79FC5-8B48-6ADC-ED7A-88F48A47E744}"/>
              </a:ext>
            </a:extLst>
          </p:cNvPr>
          <p:cNvGrpSpPr/>
          <p:nvPr/>
        </p:nvGrpSpPr>
        <p:grpSpPr>
          <a:xfrm>
            <a:off x="762000" y="1264655"/>
            <a:ext cx="8077200" cy="2465543"/>
            <a:chOff x="762000" y="1264655"/>
            <a:chExt cx="8077200" cy="2465543"/>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64655"/>
              <a:ext cx="416947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OBJECTIVES</a:t>
              </a:r>
            </a:p>
          </p:txBody>
        </p:sp>
        <p:sp>
          <p:nvSpPr>
            <p:cNvPr id="6" name="TextBox 5">
              <a:extLst>
                <a:ext uri="{FF2B5EF4-FFF2-40B4-BE49-F238E27FC236}">
                  <a16:creationId xmlns:a16="http://schemas.microsoft.com/office/drawing/2014/main" id="{1C139C71-43D8-DA15-F46A-8598CDF1F78A}"/>
                </a:ext>
              </a:extLst>
            </p:cNvPr>
            <p:cNvSpPr txBox="1"/>
            <p:nvPr/>
          </p:nvSpPr>
          <p:spPr>
            <a:xfrm>
              <a:off x="888999" y="2026655"/>
              <a:ext cx="7950201" cy="1703543"/>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Observe the rotation property of two-dimensional Fourier transform and examine how it comes into play in simulating patterns in images</a:t>
              </a:r>
            </a:p>
            <a:p>
              <a:pPr marL="457200" indent="-457200">
                <a:lnSpc>
                  <a:spcPct val="150000"/>
                </a:lnSpc>
                <a:buFont typeface="Wingdings" panose="05000000000000000000" pitchFamily="2" charset="2"/>
                <a:buChar char="§"/>
              </a:pPr>
              <a:r>
                <a:rPr lang="en-US" dirty="0">
                  <a:latin typeface="Aileron Light" panose="00000400000000000000" pitchFamily="50" charset="0"/>
                </a:rPr>
                <a:t>Explore some of the different applications of Fourier transform in filtering frequencies in Fourier space</a:t>
              </a:r>
            </a:p>
          </p:txBody>
        </p:sp>
      </p:grpSp>
      <p:grpSp>
        <p:nvGrpSpPr>
          <p:cNvPr id="28" name="Group 27">
            <a:extLst>
              <a:ext uri="{FF2B5EF4-FFF2-40B4-BE49-F238E27FC236}">
                <a16:creationId xmlns:a16="http://schemas.microsoft.com/office/drawing/2014/main" id="{1E2DCC1B-E94A-BBE8-ED0F-0C36BBB2851B}"/>
              </a:ext>
            </a:extLst>
          </p:cNvPr>
          <p:cNvGrpSpPr/>
          <p:nvPr/>
        </p:nvGrpSpPr>
        <p:grpSpPr>
          <a:xfrm>
            <a:off x="762000" y="3874794"/>
            <a:ext cx="8458200" cy="3318702"/>
            <a:chOff x="762000" y="3695700"/>
            <a:chExt cx="8458200" cy="3318702"/>
          </a:xfrm>
        </p:grpSpPr>
        <p:sp>
          <p:nvSpPr>
            <p:cNvPr id="18" name="TextBox 17">
              <a:extLst>
                <a:ext uri="{FF2B5EF4-FFF2-40B4-BE49-F238E27FC236}">
                  <a16:creationId xmlns:a16="http://schemas.microsoft.com/office/drawing/2014/main" id="{5C2D200D-34E0-6176-C3DC-B1339A75810E}"/>
                </a:ext>
              </a:extLst>
            </p:cNvPr>
            <p:cNvSpPr txBox="1"/>
            <p:nvPr/>
          </p:nvSpPr>
          <p:spPr>
            <a:xfrm>
              <a:off x="762000" y="3695700"/>
              <a:ext cx="522258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KEY TAKEAWAYS</a:t>
              </a:r>
            </a:p>
          </p:txBody>
        </p:sp>
        <p:sp>
          <p:nvSpPr>
            <p:cNvPr id="7" name="TextBox 6">
              <a:extLst>
                <a:ext uri="{FF2B5EF4-FFF2-40B4-BE49-F238E27FC236}">
                  <a16:creationId xmlns:a16="http://schemas.microsoft.com/office/drawing/2014/main" id="{CB143D5A-4C51-CC45-02B5-43383CAA5C50}"/>
                </a:ext>
              </a:extLst>
            </p:cNvPr>
            <p:cNvSpPr txBox="1"/>
            <p:nvPr/>
          </p:nvSpPr>
          <p:spPr>
            <a:xfrm>
              <a:off x="889000" y="4479862"/>
              <a:ext cx="8331200" cy="2534540"/>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Similar to the previous activity, setting your </a:t>
              </a:r>
              <a:r>
                <a:rPr lang="en-US" dirty="0">
                  <a:latin typeface="Aileron Heavy" panose="00000A00000000000000" pitchFamily="50" charset="0"/>
                </a:rPr>
                <a:t>image resolution </a:t>
              </a:r>
              <a:r>
                <a:rPr lang="en-US" dirty="0">
                  <a:latin typeface="Aileron Light" panose="00000400000000000000" pitchFamily="50" charset="0"/>
                </a:rPr>
                <a:t>to any powers of two will greatly speed up the calculation process when subjected to FFT algorithms and filtering</a:t>
              </a:r>
            </a:p>
            <a:p>
              <a:pPr marL="457200" indent="-457200">
                <a:lnSpc>
                  <a:spcPct val="150000"/>
                </a:lnSpc>
                <a:buFont typeface="Wingdings" panose="05000000000000000000" pitchFamily="2" charset="2"/>
                <a:buChar char="§"/>
              </a:pPr>
              <a:r>
                <a:rPr lang="en-US" dirty="0">
                  <a:latin typeface="Aileron Light" panose="00000400000000000000" pitchFamily="50" charset="0"/>
                </a:rPr>
                <a:t>Investigate the convolution theorem redux of some pair apertures</a:t>
              </a:r>
            </a:p>
            <a:p>
              <a:pPr marL="457200" indent="-457200">
                <a:lnSpc>
                  <a:spcPct val="150000"/>
                </a:lnSpc>
                <a:buFont typeface="Wingdings" panose="05000000000000000000" pitchFamily="2" charset="2"/>
                <a:buChar char="§"/>
              </a:pPr>
              <a:r>
                <a:rPr lang="en-US" dirty="0">
                  <a:latin typeface="Aileron Light" panose="00000400000000000000" pitchFamily="50" charset="0"/>
                </a:rPr>
                <a:t>The FFT algorithm comes into play when filtering unwanted frequencies or signals, which is useful in altering the appearance of images</a:t>
              </a:r>
            </a:p>
          </p:txBody>
        </p:sp>
      </p:grpSp>
      <p:grpSp>
        <p:nvGrpSpPr>
          <p:cNvPr id="9" name="Group 8">
            <a:extLst>
              <a:ext uri="{FF2B5EF4-FFF2-40B4-BE49-F238E27FC236}">
                <a16:creationId xmlns:a16="http://schemas.microsoft.com/office/drawing/2014/main" id="{86565025-D585-4FE0-F5D0-00D60DC63201}"/>
              </a:ext>
            </a:extLst>
          </p:cNvPr>
          <p:cNvGrpSpPr/>
          <p:nvPr/>
        </p:nvGrpSpPr>
        <p:grpSpPr>
          <a:xfrm>
            <a:off x="762000" y="7429500"/>
            <a:ext cx="8916504" cy="2065004"/>
            <a:chOff x="762000" y="7200900"/>
            <a:chExt cx="8916504" cy="2065004"/>
          </a:xfrm>
        </p:grpSpPr>
        <p:sp>
          <p:nvSpPr>
            <p:cNvPr id="27" name="TextBox 26">
              <a:extLst>
                <a:ext uri="{FF2B5EF4-FFF2-40B4-BE49-F238E27FC236}">
                  <a16:creationId xmlns:a16="http://schemas.microsoft.com/office/drawing/2014/main" id="{BC110942-A5E1-82F1-B47D-CB63CB9C40B0}"/>
                </a:ext>
              </a:extLst>
            </p:cNvPr>
            <p:cNvSpPr txBox="1"/>
            <p:nvPr/>
          </p:nvSpPr>
          <p:spPr>
            <a:xfrm>
              <a:off x="762000" y="7200900"/>
              <a:ext cx="49768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SOME PITFALLS</a:t>
              </a:r>
            </a:p>
          </p:txBody>
        </p:sp>
        <p:sp>
          <p:nvSpPr>
            <p:cNvPr id="10" name="TextBox 9">
              <a:extLst>
                <a:ext uri="{FF2B5EF4-FFF2-40B4-BE49-F238E27FC236}">
                  <a16:creationId xmlns:a16="http://schemas.microsoft.com/office/drawing/2014/main" id="{AA624370-42F0-82DE-228F-BC78C798D723}"/>
                </a:ext>
              </a:extLst>
            </p:cNvPr>
            <p:cNvSpPr txBox="1"/>
            <p:nvPr/>
          </p:nvSpPr>
          <p:spPr>
            <a:xfrm>
              <a:off x="889000" y="7977859"/>
              <a:ext cx="8789504" cy="1288045"/>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The pattern that must be convolved must be of the </a:t>
              </a:r>
              <a:r>
                <a:rPr lang="en-US" dirty="0">
                  <a:latin typeface="Aileron Heavy" panose="00000A00000000000000" pitchFamily="50" charset="0"/>
                </a:rPr>
                <a:t>same size</a:t>
              </a:r>
              <a:r>
                <a:rPr lang="en-US" dirty="0">
                  <a:latin typeface="Aileron Light" panose="00000400000000000000" pitchFamily="50" charset="0"/>
                </a:rPr>
                <a:t> as it processes both images by checking and comparing it pixel by pixel</a:t>
              </a:r>
            </a:p>
            <a:p>
              <a:pPr marL="457200" indent="-457200">
                <a:lnSpc>
                  <a:spcPct val="150000"/>
                </a:lnSpc>
                <a:buFont typeface="Wingdings" panose="05000000000000000000" pitchFamily="2" charset="2"/>
                <a:buChar char="§"/>
              </a:pPr>
              <a:r>
                <a:rPr lang="en-US" dirty="0">
                  <a:latin typeface="Aileron Light" panose="00000400000000000000" pitchFamily="50" charset="0"/>
                </a:rPr>
                <a:t>The choice of mask for filter affects the </a:t>
              </a:r>
              <a:r>
                <a:rPr lang="en-US" dirty="0" err="1">
                  <a:latin typeface="Aileron Light" panose="00000400000000000000" pitchFamily="50" charset="0"/>
                </a:rPr>
                <a:t>apperance</a:t>
              </a:r>
              <a:r>
                <a:rPr lang="en-US" dirty="0">
                  <a:latin typeface="Aileron Light" panose="00000400000000000000" pitchFamily="50" charset="0"/>
                </a:rPr>
                <a:t> of the resulting filtered image</a:t>
              </a:r>
            </a:p>
          </p:txBody>
        </p:sp>
      </p:grpSp>
    </p:spTree>
    <p:extLst>
      <p:ext uri="{BB962C8B-B14F-4D97-AF65-F5344CB8AC3E}">
        <p14:creationId xmlns:p14="http://schemas.microsoft.com/office/powerpoint/2010/main" val="42154218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567646-CEBA-E0B1-CEB9-3A4D013C08D0}"/>
              </a:ext>
            </a:extLst>
          </p:cNvPr>
          <p:cNvSpPr txBox="1"/>
          <p:nvPr/>
        </p:nvSpPr>
        <p:spPr>
          <a:xfrm>
            <a:off x="762000" y="1257300"/>
            <a:ext cx="10287000" cy="830997"/>
          </a:xfrm>
          <a:prstGeom prst="rect">
            <a:avLst/>
          </a:prstGeom>
          <a:noFill/>
        </p:spPr>
        <p:txBody>
          <a:bodyPr wrap="square" rtlCol="0">
            <a:spAutoFit/>
          </a:bodyPr>
          <a:lstStyle/>
          <a:p>
            <a:r>
              <a:rPr lang="en-US" sz="4800" dirty="0">
                <a:solidFill>
                  <a:schemeClr val="tx1">
                    <a:lumMod val="85000"/>
                    <a:lumOff val="15000"/>
                  </a:schemeClr>
                </a:solidFill>
                <a:latin typeface="Aileron Heavy" panose="00000A00000000000000" pitchFamily="50" charset="0"/>
              </a:rPr>
              <a:t>Fingerprint ridge enhancement</a:t>
            </a:r>
          </a:p>
        </p:txBody>
      </p:sp>
      <p:sp>
        <p:nvSpPr>
          <p:cNvPr id="4" name="TextBox 3">
            <a:extLst>
              <a:ext uri="{FF2B5EF4-FFF2-40B4-BE49-F238E27FC236}">
                <a16:creationId xmlns:a16="http://schemas.microsoft.com/office/drawing/2014/main" id="{2E9F7546-4528-E9AE-8AA7-A5D441E27CA1}"/>
              </a:ext>
            </a:extLst>
          </p:cNvPr>
          <p:cNvSpPr txBox="1"/>
          <p:nvPr/>
        </p:nvSpPr>
        <p:spPr>
          <a:xfrm>
            <a:off x="1143000" y="6708176"/>
            <a:ext cx="114300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16. FFTs of equally spaced dots along the grid for varying spacing values.</a:t>
            </a:r>
          </a:p>
        </p:txBody>
      </p:sp>
      <p:sp>
        <p:nvSpPr>
          <p:cNvPr id="9" name="TextBox 8">
            <a:extLst>
              <a:ext uri="{FF2B5EF4-FFF2-40B4-BE49-F238E27FC236}">
                <a16:creationId xmlns:a16="http://schemas.microsoft.com/office/drawing/2014/main" id="{975C57E1-5C3E-828F-DF3F-3F1FFBE17C0D}"/>
              </a:ext>
            </a:extLst>
          </p:cNvPr>
          <p:cNvSpPr txBox="1"/>
          <p:nvPr/>
        </p:nvSpPr>
        <p:spPr>
          <a:xfrm>
            <a:off x="685800" y="7333360"/>
            <a:ext cx="12192000" cy="2534540"/>
          </a:xfrm>
          <a:prstGeom prst="rect">
            <a:avLst/>
          </a:prstGeom>
          <a:noFill/>
        </p:spPr>
        <p:txBody>
          <a:bodyPr wrap="square" rtlCol="0">
            <a:spAutoFit/>
          </a:bodyPr>
          <a:lstStyle/>
          <a:p>
            <a:pPr algn="just">
              <a:lnSpc>
                <a:spcPct val="150000"/>
              </a:lnSpc>
            </a:pPr>
            <a:r>
              <a:rPr lang="en-US" dirty="0">
                <a:latin typeface="Aileron Regular" panose="020B0604020202020204" charset="0"/>
              </a:rPr>
              <a:t>It can be seen that a bunch of </a:t>
            </a:r>
            <a:r>
              <a:rPr lang="en-US" dirty="0">
                <a:latin typeface="Aileron Heavy" panose="00000A00000000000000" pitchFamily="50" charset="0"/>
              </a:rPr>
              <a:t>high-intensity spots</a:t>
            </a:r>
            <a:r>
              <a:rPr lang="en-US" dirty="0">
                <a:latin typeface="Aileron Regular" panose="020B0604020202020204" charset="0"/>
              </a:rPr>
              <a:t> in an ellipse form around the center of the Fourier domain. These are most likely the components we can safely erase since they are of </a:t>
            </a:r>
            <a:r>
              <a:rPr lang="en-US" dirty="0">
                <a:latin typeface="Aileron Heavy" panose="00000A00000000000000" pitchFamily="50" charset="0"/>
              </a:rPr>
              <a:t>relatively low frequency</a:t>
            </a:r>
            <a:r>
              <a:rPr lang="en-US" dirty="0">
                <a:latin typeface="Aileron Regular" panose="020B0604020202020204" charset="0"/>
              </a:rPr>
              <a:t>. Note that the point peak at the center or near the origin was not masked as it is highly likely the information that separates the </a:t>
            </a:r>
            <a:r>
              <a:rPr lang="en-US" dirty="0">
                <a:latin typeface="Aileron Heavy" panose="00000A00000000000000" pitchFamily="50" charset="0"/>
              </a:rPr>
              <a:t>actual fingerprint from the background</a:t>
            </a:r>
            <a:r>
              <a:rPr lang="en-US" dirty="0">
                <a:latin typeface="Aileron Regular" panose="020B0604020202020204" charset="0"/>
              </a:rPr>
              <a:t> is contained here. The results can further be improved by creating a better mask to ensure the </a:t>
            </a:r>
            <a:r>
              <a:rPr lang="en-US" dirty="0">
                <a:latin typeface="Aileron Heavy" panose="00000A00000000000000" pitchFamily="50" charset="0"/>
              </a:rPr>
              <a:t>filtering of unwanted peaks</a:t>
            </a:r>
            <a:r>
              <a:rPr lang="en-US" dirty="0">
                <a:latin typeface="Aileron Regular" panose="020B0604020202020204" charset="0"/>
              </a:rPr>
              <a:t> in the frequency space. Also, the mask was </a:t>
            </a:r>
            <a:r>
              <a:rPr lang="en-US" dirty="0">
                <a:latin typeface="Aileron Heavy" panose="00000A00000000000000" pitchFamily="50" charset="0"/>
              </a:rPr>
              <a:t>inverted</a:t>
            </a:r>
            <a:r>
              <a:rPr lang="en-US" dirty="0">
                <a:latin typeface="Aileron Regular" panose="020B0604020202020204" charset="0"/>
              </a:rPr>
              <a:t> since we are only concerned on the pattern itself, which is similar to what was done in the canvas weave modelling activity!</a:t>
            </a:r>
          </a:p>
        </p:txBody>
      </p:sp>
      <p:grpSp>
        <p:nvGrpSpPr>
          <p:cNvPr id="7" name="Group 6">
            <a:extLst>
              <a:ext uri="{FF2B5EF4-FFF2-40B4-BE49-F238E27FC236}">
                <a16:creationId xmlns:a16="http://schemas.microsoft.com/office/drawing/2014/main" id="{CE6F931A-5837-E3F3-A324-3F235AB15EC7}"/>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FB252616-4A91-1081-2AC2-E8BA3B17BA1A}"/>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53181B3-B547-EA37-5DD2-6300CF6BF808}"/>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1" name="TextBox 10">
              <a:extLst>
                <a:ext uri="{FF2B5EF4-FFF2-40B4-BE49-F238E27FC236}">
                  <a16:creationId xmlns:a16="http://schemas.microsoft.com/office/drawing/2014/main" id="{59BAD18C-CEFF-14E7-2FA1-2CDA6ED54BCD}"/>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pic>
        <p:nvPicPr>
          <p:cNvPr id="6" name="Picture 5" descr="Graphical user interface, application&#10;&#10;Description automatically generated with medium confidence">
            <a:extLst>
              <a:ext uri="{FF2B5EF4-FFF2-40B4-BE49-F238E27FC236}">
                <a16:creationId xmlns:a16="http://schemas.microsoft.com/office/drawing/2014/main" id="{AC61DE52-C5C7-9D7C-56F5-1E9FF0712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581" y="2327734"/>
            <a:ext cx="11130838" cy="4333198"/>
          </a:xfrm>
          <a:prstGeom prst="rect">
            <a:avLst/>
          </a:prstGeom>
        </p:spPr>
      </p:pic>
    </p:spTree>
    <p:extLst>
      <p:ext uri="{BB962C8B-B14F-4D97-AF65-F5344CB8AC3E}">
        <p14:creationId xmlns:p14="http://schemas.microsoft.com/office/powerpoint/2010/main" val="123605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567646-CEBA-E0B1-CEB9-3A4D013C08D0}"/>
              </a:ext>
            </a:extLst>
          </p:cNvPr>
          <p:cNvSpPr txBox="1"/>
          <p:nvPr/>
        </p:nvSpPr>
        <p:spPr>
          <a:xfrm>
            <a:off x="762000" y="1257300"/>
            <a:ext cx="10287000" cy="830997"/>
          </a:xfrm>
          <a:prstGeom prst="rect">
            <a:avLst/>
          </a:prstGeom>
          <a:noFill/>
        </p:spPr>
        <p:txBody>
          <a:bodyPr wrap="square" rtlCol="0">
            <a:spAutoFit/>
          </a:bodyPr>
          <a:lstStyle/>
          <a:p>
            <a:r>
              <a:rPr lang="en-US" sz="4800" dirty="0">
                <a:solidFill>
                  <a:schemeClr val="tx1">
                    <a:lumMod val="85000"/>
                    <a:lumOff val="15000"/>
                  </a:schemeClr>
                </a:solidFill>
                <a:latin typeface="Aileron Heavy" panose="00000A00000000000000" pitchFamily="50" charset="0"/>
              </a:rPr>
              <a:t>Lunar landing scanned pictures</a:t>
            </a:r>
          </a:p>
        </p:txBody>
      </p:sp>
      <p:sp>
        <p:nvSpPr>
          <p:cNvPr id="4" name="TextBox 3">
            <a:extLst>
              <a:ext uri="{FF2B5EF4-FFF2-40B4-BE49-F238E27FC236}">
                <a16:creationId xmlns:a16="http://schemas.microsoft.com/office/drawing/2014/main" id="{2E9F7546-4528-E9AE-8AA7-A5D441E27CA1}"/>
              </a:ext>
            </a:extLst>
          </p:cNvPr>
          <p:cNvSpPr txBox="1"/>
          <p:nvPr/>
        </p:nvSpPr>
        <p:spPr>
          <a:xfrm>
            <a:off x="1143000" y="9334500"/>
            <a:ext cx="114300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17. Results of the lunar landing scanned pictures after filtering in the Fourier domain.</a:t>
            </a:r>
          </a:p>
        </p:txBody>
      </p:sp>
      <p:grpSp>
        <p:nvGrpSpPr>
          <p:cNvPr id="7" name="Group 6">
            <a:extLst>
              <a:ext uri="{FF2B5EF4-FFF2-40B4-BE49-F238E27FC236}">
                <a16:creationId xmlns:a16="http://schemas.microsoft.com/office/drawing/2014/main" id="{CE6F931A-5837-E3F3-A324-3F235AB15EC7}"/>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FB252616-4A91-1081-2AC2-E8BA3B17BA1A}"/>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53181B3-B547-EA37-5DD2-6300CF6BF808}"/>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1" name="TextBox 10">
              <a:extLst>
                <a:ext uri="{FF2B5EF4-FFF2-40B4-BE49-F238E27FC236}">
                  <a16:creationId xmlns:a16="http://schemas.microsoft.com/office/drawing/2014/main" id="{59BAD18C-CEFF-14E7-2FA1-2CDA6ED54BCD}"/>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pic>
        <p:nvPicPr>
          <p:cNvPr id="3" name="Picture 2" descr="Calendar&#10;&#10;Description automatically generated">
            <a:extLst>
              <a:ext uri="{FF2B5EF4-FFF2-40B4-BE49-F238E27FC236}">
                <a16:creationId xmlns:a16="http://schemas.microsoft.com/office/drawing/2014/main" id="{9C70FCB3-BBD6-BDBF-3845-0BD00F9A3E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245757"/>
            <a:ext cx="9296400" cy="7079352"/>
          </a:xfrm>
          <a:prstGeom prst="rect">
            <a:avLst/>
          </a:prstGeom>
        </p:spPr>
      </p:pic>
    </p:spTree>
    <p:extLst>
      <p:ext uri="{BB962C8B-B14F-4D97-AF65-F5344CB8AC3E}">
        <p14:creationId xmlns:p14="http://schemas.microsoft.com/office/powerpoint/2010/main" val="112553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567646-CEBA-E0B1-CEB9-3A4D013C08D0}"/>
              </a:ext>
            </a:extLst>
          </p:cNvPr>
          <p:cNvSpPr txBox="1"/>
          <p:nvPr/>
        </p:nvSpPr>
        <p:spPr>
          <a:xfrm>
            <a:off x="762000" y="1257300"/>
            <a:ext cx="10287000" cy="830997"/>
          </a:xfrm>
          <a:prstGeom prst="rect">
            <a:avLst/>
          </a:prstGeom>
          <a:noFill/>
        </p:spPr>
        <p:txBody>
          <a:bodyPr wrap="square" rtlCol="0">
            <a:spAutoFit/>
          </a:bodyPr>
          <a:lstStyle/>
          <a:p>
            <a:r>
              <a:rPr lang="en-US" sz="4800" dirty="0">
                <a:solidFill>
                  <a:schemeClr val="tx1">
                    <a:lumMod val="85000"/>
                    <a:lumOff val="15000"/>
                  </a:schemeClr>
                </a:solidFill>
                <a:latin typeface="Aileron Heavy" panose="00000A00000000000000" pitchFamily="50" charset="0"/>
              </a:rPr>
              <a:t>Lunar landing scanned pictures</a:t>
            </a:r>
          </a:p>
        </p:txBody>
      </p:sp>
      <p:sp>
        <p:nvSpPr>
          <p:cNvPr id="2" name="TextBox 1">
            <a:extLst>
              <a:ext uri="{FF2B5EF4-FFF2-40B4-BE49-F238E27FC236}">
                <a16:creationId xmlns:a16="http://schemas.microsoft.com/office/drawing/2014/main" id="{C9BF86A4-328C-3277-0160-8FC96BF542F3}"/>
              </a:ext>
            </a:extLst>
          </p:cNvPr>
          <p:cNvSpPr txBox="1"/>
          <p:nvPr/>
        </p:nvSpPr>
        <p:spPr>
          <a:xfrm>
            <a:off x="762000" y="2336506"/>
            <a:ext cx="12192000" cy="6672596"/>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It can be observed from the original image that the regularly spaced </a:t>
            </a:r>
            <a:r>
              <a:rPr lang="en-US" sz="2400" dirty="0">
                <a:latin typeface="Aileron Heavy" panose="00000A00000000000000" pitchFamily="50" charset="0"/>
              </a:rPr>
              <a:t>vertical lines</a:t>
            </a:r>
            <a:r>
              <a:rPr lang="en-US" sz="2400" dirty="0">
                <a:latin typeface="Aileron Regular" panose="020B0604020202020204" charset="0"/>
              </a:rPr>
              <a:t> are the result of combining </a:t>
            </a:r>
            <a:r>
              <a:rPr lang="en-US" sz="2400" dirty="0">
                <a:latin typeface="Aileron Heavy" panose="00000A00000000000000" pitchFamily="50" charset="0"/>
              </a:rPr>
              <a:t>individually digitized framelets</a:t>
            </a:r>
            <a:r>
              <a:rPr lang="en-US" sz="2400" dirty="0">
                <a:latin typeface="Aileron Regular" panose="020B0604020202020204" charset="0"/>
              </a:rPr>
              <a:t> to take a composite photograph, and the irregularly-shaped bright and dark spots are due to nonuniform film development. These can be filtered out by using what we have learned in the previous activities on canvas modelling and ridge enhancements!</a:t>
            </a:r>
          </a:p>
          <a:p>
            <a:pPr algn="just">
              <a:lnSpc>
                <a:spcPct val="150000"/>
              </a:lnSpc>
            </a:pPr>
            <a:endParaRPr lang="en-US" sz="2400" dirty="0">
              <a:latin typeface="Aileron Regular" panose="020B0604020202020204" charset="0"/>
            </a:endParaRPr>
          </a:p>
          <a:p>
            <a:pPr algn="just">
              <a:lnSpc>
                <a:spcPct val="150000"/>
              </a:lnSpc>
            </a:pPr>
            <a:r>
              <a:rPr lang="en-US" sz="2400" dirty="0">
                <a:latin typeface="Aileron Regular" panose="020B0604020202020204" charset="0"/>
              </a:rPr>
              <a:t>Upon examining the rotation properties of Fourier transform, lines in the spatial domain are usually rotated by </a:t>
            </a:r>
            <a:r>
              <a:rPr lang="en-US" sz="2400" dirty="0">
                <a:latin typeface="Aileron Heavy" panose="00000A00000000000000" pitchFamily="50" charset="0"/>
              </a:rPr>
              <a:t>90 degrees</a:t>
            </a:r>
            <a:r>
              <a:rPr lang="en-US" sz="2400" dirty="0">
                <a:latin typeface="Aileron Regular" panose="020B0604020202020204" charset="0"/>
              </a:rPr>
              <a:t> when represented in the frequency domain. Thus, we can </a:t>
            </a:r>
            <a:r>
              <a:rPr lang="en-US" sz="2400" dirty="0">
                <a:latin typeface="Aileron Heavy" panose="00000A00000000000000" pitchFamily="50" charset="0"/>
              </a:rPr>
              <a:t>safely mask out the horizontal line</a:t>
            </a:r>
            <a:r>
              <a:rPr lang="en-US" sz="2400" dirty="0">
                <a:latin typeface="Aileron Regular" panose="020B0604020202020204" charset="0"/>
              </a:rPr>
              <a:t> in the Fourier transform excluding the frequencies at/near zero to get rid of the vertical lines in the original image! The vertical line in the mask were added to</a:t>
            </a:r>
            <a:r>
              <a:rPr lang="en-US" sz="2400" dirty="0">
                <a:latin typeface="Aileron Heavy" panose="00000A00000000000000" pitchFamily="50" charset="0"/>
              </a:rPr>
              <a:t> clean further </a:t>
            </a:r>
            <a:r>
              <a:rPr lang="en-US" sz="2400" dirty="0">
                <a:latin typeface="Aileron Regular" panose="020B0604020202020204" charset="0"/>
              </a:rPr>
              <a:t>our image – this eventually erased the bright horizontal line along the center of the image, as It should!</a:t>
            </a:r>
          </a:p>
        </p:txBody>
      </p:sp>
      <p:grpSp>
        <p:nvGrpSpPr>
          <p:cNvPr id="3" name="Group 2">
            <a:extLst>
              <a:ext uri="{FF2B5EF4-FFF2-40B4-BE49-F238E27FC236}">
                <a16:creationId xmlns:a16="http://schemas.microsoft.com/office/drawing/2014/main" id="{694AD864-A4EA-B080-B3D8-1738FA5E557F}"/>
              </a:ext>
            </a:extLst>
          </p:cNvPr>
          <p:cNvGrpSpPr/>
          <p:nvPr/>
        </p:nvGrpSpPr>
        <p:grpSpPr>
          <a:xfrm>
            <a:off x="685800" y="463800"/>
            <a:ext cx="12420600" cy="412500"/>
            <a:chOff x="685800" y="463800"/>
            <a:chExt cx="12420600" cy="412500"/>
          </a:xfrm>
        </p:grpSpPr>
        <p:cxnSp>
          <p:nvCxnSpPr>
            <p:cNvPr id="7" name="Straight Connector 6">
              <a:extLst>
                <a:ext uri="{FF2B5EF4-FFF2-40B4-BE49-F238E27FC236}">
                  <a16:creationId xmlns:a16="http://schemas.microsoft.com/office/drawing/2014/main" id="{5209A7D8-2DC4-0C4F-752F-8C3B6D655668}"/>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484593D-4B7E-1328-A5DE-1E7F23B09D87}"/>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9" name="TextBox 8">
              <a:extLst>
                <a:ext uri="{FF2B5EF4-FFF2-40B4-BE49-F238E27FC236}">
                  <a16:creationId xmlns:a16="http://schemas.microsoft.com/office/drawing/2014/main" id="{C94ACD2B-DB09-891D-7CCE-22BBBA85CF53}"/>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2442924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408611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REFLECTION</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3348609"/>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I find the activity generally fun since it covers some of the real-world applications of Fourier Transform, which I really look forward to since it transcends beyond the what was taught in the lectures. I was also able to compare the differences of my results to what the theory suggests, specially on the activity on the convolution theorem redux since I was able to revisit some concepts I have picked up on the previous activities in the class. Overall, I would give myself a score of </a:t>
            </a:r>
            <a:r>
              <a:rPr lang="en-US" sz="2400" dirty="0">
                <a:latin typeface="Aileron Black" panose="00000A00000000000000" pitchFamily="50" charset="0"/>
              </a:rPr>
              <a:t>110/100</a:t>
            </a:r>
            <a:r>
              <a:rPr lang="en-US" sz="2400" dirty="0">
                <a:latin typeface="Aileron Regular" panose="020B0604020202020204" charset="0"/>
              </a:rPr>
              <a:t>. Yay.</a:t>
            </a:r>
          </a:p>
        </p:txBody>
      </p:sp>
      <p:grpSp>
        <p:nvGrpSpPr>
          <p:cNvPr id="10" name="Group 9">
            <a:extLst>
              <a:ext uri="{FF2B5EF4-FFF2-40B4-BE49-F238E27FC236}">
                <a16:creationId xmlns:a16="http://schemas.microsoft.com/office/drawing/2014/main" id="{11036F8C-35FC-48A0-B58D-493ECF2FD630}"/>
              </a:ext>
            </a:extLst>
          </p:cNvPr>
          <p:cNvGrpSpPr/>
          <p:nvPr/>
        </p:nvGrpSpPr>
        <p:grpSpPr>
          <a:xfrm rot="5400000">
            <a:off x="11662120" y="607931"/>
            <a:ext cx="450160" cy="2133600"/>
            <a:chOff x="10981040" y="4264181"/>
            <a:chExt cx="715659" cy="3391971"/>
          </a:xfrm>
        </p:grpSpPr>
        <p:sp>
          <p:nvSpPr>
            <p:cNvPr id="11" name="Rectangle 10">
              <a:extLst>
                <a:ext uri="{FF2B5EF4-FFF2-40B4-BE49-F238E27FC236}">
                  <a16:creationId xmlns:a16="http://schemas.microsoft.com/office/drawing/2014/main" id="{989542B2-3AB0-8C8A-7BA3-D16F4CE19DA4}"/>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0EFD14-C1EC-FEB6-750B-630972B10642}"/>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E9D28C-5B33-8ADD-EA30-BC5329219943}"/>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1A3F43-E439-C1CA-165F-1033777C0044}"/>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5EABA244-7A38-E271-5051-10FF5D7551A4}"/>
              </a:ext>
            </a:extLst>
          </p:cNvPr>
          <p:cNvGrpSpPr/>
          <p:nvPr/>
        </p:nvGrpSpPr>
        <p:grpSpPr>
          <a:xfrm>
            <a:off x="685800" y="463800"/>
            <a:ext cx="12268200" cy="412500"/>
            <a:chOff x="685800" y="463800"/>
            <a:chExt cx="12268200" cy="412500"/>
          </a:xfrm>
        </p:grpSpPr>
        <p:cxnSp>
          <p:nvCxnSpPr>
            <p:cNvPr id="3" name="Straight Connector 2">
              <a:extLst>
                <a:ext uri="{FF2B5EF4-FFF2-40B4-BE49-F238E27FC236}">
                  <a16:creationId xmlns:a16="http://schemas.microsoft.com/office/drawing/2014/main" id="{0F1CEC05-C38A-9121-8BDD-3E9E18D392B2}"/>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6864BAD-3B18-C72F-CC64-563AF3336E11}"/>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grpSp>
      <p:sp>
        <p:nvSpPr>
          <p:cNvPr id="7" name="TextBox 6">
            <a:extLst>
              <a:ext uri="{FF2B5EF4-FFF2-40B4-BE49-F238E27FC236}">
                <a16:creationId xmlns:a16="http://schemas.microsoft.com/office/drawing/2014/main" id="{D171F85D-6720-4508-AFB7-D47E4F18A40C}"/>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sp>
        <p:nvSpPr>
          <p:cNvPr id="9" name="TextBox 8">
            <a:extLst>
              <a:ext uri="{FF2B5EF4-FFF2-40B4-BE49-F238E27FC236}">
                <a16:creationId xmlns:a16="http://schemas.microsoft.com/office/drawing/2014/main" id="{A4C4677F-45AE-36EE-ABCE-397302091C1F}"/>
              </a:ext>
            </a:extLst>
          </p:cNvPr>
          <p:cNvSpPr txBox="1"/>
          <p:nvPr/>
        </p:nvSpPr>
        <p:spPr>
          <a:xfrm>
            <a:off x="762000" y="5905500"/>
            <a:ext cx="697819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REFERENCES | </a:t>
            </a:r>
            <a:r>
              <a:rPr lang="en-US" sz="4800" dirty="0">
                <a:solidFill>
                  <a:schemeClr val="tx1">
                    <a:lumMod val="85000"/>
                    <a:lumOff val="15000"/>
                  </a:schemeClr>
                </a:solidFill>
                <a:latin typeface="Aileron Heavy" panose="00000A00000000000000" pitchFamily="50" charset="0"/>
                <a:hlinkClick r:id="rId3"/>
              </a:rPr>
              <a:t>GITHUB</a:t>
            </a:r>
            <a:endParaRPr lang="en-US" sz="4800" dirty="0">
              <a:solidFill>
                <a:schemeClr val="tx1">
                  <a:lumMod val="85000"/>
                  <a:lumOff val="15000"/>
                </a:schemeClr>
              </a:solidFill>
              <a:latin typeface="Aileron Heavy" panose="00000A00000000000000" pitchFamily="50" charset="0"/>
            </a:endParaRPr>
          </a:p>
        </p:txBody>
      </p:sp>
      <p:sp>
        <p:nvSpPr>
          <p:cNvPr id="15" name="TextBox 14">
            <a:extLst>
              <a:ext uri="{FF2B5EF4-FFF2-40B4-BE49-F238E27FC236}">
                <a16:creationId xmlns:a16="http://schemas.microsoft.com/office/drawing/2014/main" id="{3DE590E7-D5BC-0018-437A-AE6E15E396B6}"/>
              </a:ext>
            </a:extLst>
          </p:cNvPr>
          <p:cNvSpPr txBox="1"/>
          <p:nvPr/>
        </p:nvSpPr>
        <p:spPr>
          <a:xfrm>
            <a:off x="762000" y="6863521"/>
            <a:ext cx="12192000" cy="1686616"/>
          </a:xfrm>
          <a:prstGeom prst="rect">
            <a:avLst/>
          </a:prstGeom>
          <a:noFill/>
        </p:spPr>
        <p:txBody>
          <a:bodyPr wrap="square" rtlCol="0">
            <a:spAutoFit/>
          </a:bodyPr>
          <a:lstStyle/>
          <a:p>
            <a:pPr marL="457200" indent="-457200" algn="just">
              <a:lnSpc>
                <a:spcPct val="150000"/>
              </a:lnSpc>
              <a:buFont typeface="+mj-lt"/>
              <a:buAutoNum type="arabicPeriod"/>
            </a:pPr>
            <a:r>
              <a:rPr lang="en-US" sz="2400" dirty="0">
                <a:latin typeface="Aileron Regular" panose="020B0604020202020204" charset="0"/>
              </a:rPr>
              <a:t>M. Soriano, Applied Physics 157 – Properties and application of the 2D Fourier transform, 2023.</a:t>
            </a:r>
          </a:p>
          <a:p>
            <a:pPr marL="457200" indent="-457200" algn="just">
              <a:lnSpc>
                <a:spcPct val="150000"/>
              </a:lnSpc>
              <a:buFont typeface="+mj-lt"/>
              <a:buAutoNum type="arabicPeriod"/>
            </a:pPr>
            <a:r>
              <a:rPr lang="en-US" sz="2400" dirty="0">
                <a:latin typeface="Aileron Regular" panose="020B0604020202020204" charset="0"/>
                <a:hlinkClick r:id="rId4"/>
              </a:rPr>
              <a:t>White Balancing — An Enhancement Technique in Image Processing</a:t>
            </a:r>
            <a:endParaRPr lang="en-US" sz="2400" dirty="0">
              <a:latin typeface="Aileron Regular" panose="020B0604020202020204" charset="0"/>
            </a:endParaRPr>
          </a:p>
        </p:txBody>
      </p:sp>
    </p:spTree>
    <p:extLst>
      <p:ext uri="{BB962C8B-B14F-4D97-AF65-F5344CB8AC3E}">
        <p14:creationId xmlns:p14="http://schemas.microsoft.com/office/powerpoint/2010/main" val="3042634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7962900"/>
            <a:ext cx="12115800" cy="1703543"/>
          </a:xfrm>
          <a:prstGeom prst="rect">
            <a:avLst/>
          </a:prstGeom>
          <a:noFill/>
        </p:spPr>
        <p:txBody>
          <a:bodyPr wrap="square" rtlCol="0">
            <a:spAutoFit/>
          </a:bodyPr>
          <a:lstStyle/>
          <a:p>
            <a:pPr algn="just">
              <a:lnSpc>
                <a:spcPct val="150000"/>
              </a:lnSpc>
            </a:pPr>
            <a:r>
              <a:rPr lang="en-US" dirty="0">
                <a:latin typeface="Aileron Regular" panose="020B0604020202020204" charset="0"/>
              </a:rPr>
              <a:t>From the previous, the FFT a sinusoid results to a two dots or peaks in the Fourier space. The </a:t>
            </a:r>
            <a:r>
              <a:rPr lang="en-US" dirty="0">
                <a:latin typeface="Aileron Heavy" panose="00000A00000000000000" pitchFamily="50" charset="0"/>
              </a:rPr>
              <a:t>rotation property </a:t>
            </a:r>
            <a:r>
              <a:rPr lang="en-US" dirty="0">
                <a:latin typeface="Aileron Regular" panose="020B0604020202020204" charset="0"/>
              </a:rPr>
              <a:t>is unique to 2D Fourier transforms as rotating the sinusoids in the real space results to their FFTs being rotated as well. In general, the </a:t>
            </a:r>
            <a:r>
              <a:rPr lang="en-US" dirty="0">
                <a:latin typeface="Aileron Heavy" panose="00000A00000000000000" pitchFamily="50" charset="0"/>
              </a:rPr>
              <a:t>FFTs are rotated by about 90 degrees from their orientations in the real space</a:t>
            </a:r>
            <a:r>
              <a:rPr lang="en-US" dirty="0">
                <a:latin typeface="Aileron Regular" panose="020B0604020202020204" charset="0"/>
              </a:rPr>
              <a:t>, which will be of much use in the latter activities as it can be combined to simulate an imaging pattern seen in real life!</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887127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ROTATION PROPERTY OF FFT</a:t>
            </a:r>
          </a:p>
        </p:txBody>
      </p:sp>
      <p:sp>
        <p:nvSpPr>
          <p:cNvPr id="12" name="TextBox 11">
            <a:extLst>
              <a:ext uri="{FF2B5EF4-FFF2-40B4-BE49-F238E27FC236}">
                <a16:creationId xmlns:a16="http://schemas.microsoft.com/office/drawing/2014/main" id="{A03D9DDB-0911-CCC6-289E-FE03CE9C7E57}"/>
              </a:ext>
            </a:extLst>
          </p:cNvPr>
          <p:cNvSpPr txBox="1"/>
          <p:nvPr/>
        </p:nvSpPr>
        <p:spPr>
          <a:xfrm>
            <a:off x="2743200" y="7353300"/>
            <a:ext cx="82296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1. Rotation of sinusoids from 90 degrees to 180 degrees and their FFTs.</a:t>
            </a:r>
          </a:p>
        </p:txBody>
      </p:sp>
      <p:pic>
        <p:nvPicPr>
          <p:cNvPr id="5" name="Picture 4" descr="Background pattern&#10;&#10;Description automatically generated">
            <a:extLst>
              <a:ext uri="{FF2B5EF4-FFF2-40B4-BE49-F238E27FC236}">
                <a16:creationId xmlns:a16="http://schemas.microsoft.com/office/drawing/2014/main" id="{1F581BCA-212C-D41B-BD29-D649B6CF39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191307"/>
            <a:ext cx="9601200" cy="5058982"/>
          </a:xfrm>
          <a:prstGeom prst="rect">
            <a:avLst/>
          </a:prstGeom>
        </p:spPr>
      </p:pic>
      <p:grpSp>
        <p:nvGrpSpPr>
          <p:cNvPr id="7" name="Group 6">
            <a:extLst>
              <a:ext uri="{FF2B5EF4-FFF2-40B4-BE49-F238E27FC236}">
                <a16:creationId xmlns:a16="http://schemas.microsoft.com/office/drawing/2014/main" id="{D0A2E892-AD21-25E5-45E7-7EABB1868FC3}"/>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8A6CA76A-2134-AD84-E86F-6E2E5BE1AB73}"/>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FFFD9E3-05A1-D90E-0A0F-69FBBA847D6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0D535829-F972-5CF5-20EA-345A515508E8}"/>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2474797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7962900"/>
            <a:ext cx="12115800" cy="1703543"/>
          </a:xfrm>
          <a:prstGeom prst="rect">
            <a:avLst/>
          </a:prstGeom>
          <a:noFill/>
        </p:spPr>
        <p:txBody>
          <a:bodyPr wrap="square" rtlCol="0">
            <a:spAutoFit/>
          </a:bodyPr>
          <a:lstStyle/>
          <a:p>
            <a:pPr algn="just">
              <a:lnSpc>
                <a:spcPct val="150000"/>
              </a:lnSpc>
            </a:pPr>
            <a:r>
              <a:rPr lang="en-US" dirty="0">
                <a:latin typeface="Aileron Regular" panose="020B0604020202020204" charset="0"/>
              </a:rPr>
              <a:t>Similarly, </a:t>
            </a:r>
            <a:r>
              <a:rPr lang="en-US" dirty="0">
                <a:latin typeface="Aileron Heavy" panose="00000A00000000000000" pitchFamily="50" charset="0"/>
              </a:rPr>
              <a:t>increasing the frequencies</a:t>
            </a:r>
            <a:r>
              <a:rPr lang="en-US" dirty="0">
                <a:latin typeface="Aileron Regular" panose="020B0604020202020204" charset="0"/>
              </a:rPr>
              <a:t> of a rotated sinusoid – which in this case is rotated by 45 </a:t>
            </a:r>
            <a:r>
              <a:rPr lang="en-US" dirty="0" err="1">
                <a:latin typeface="Aileron Regular" panose="020B0604020202020204" charset="0"/>
              </a:rPr>
              <a:t>degress</a:t>
            </a:r>
            <a:r>
              <a:rPr lang="en-US" dirty="0">
                <a:latin typeface="Aileron Regular" panose="020B0604020202020204" charset="0"/>
              </a:rPr>
              <a:t> – results to their FFTs being rotated as well with varying </a:t>
            </a:r>
            <a:r>
              <a:rPr lang="en-US" dirty="0">
                <a:latin typeface="Aileron Heavy" panose="00000A00000000000000" pitchFamily="50" charset="0"/>
              </a:rPr>
              <a:t>dot spacings</a:t>
            </a:r>
            <a:r>
              <a:rPr lang="en-US" dirty="0">
                <a:latin typeface="Aileron Regular" panose="020B0604020202020204" charset="0"/>
              </a:rPr>
              <a:t> in the Fourier space. It also be noted that the origin in Fourier domain represents the zero frequency by which is also symmetric on both axes. Thus, increasing the frequency in the real space will result to a </a:t>
            </a:r>
            <a:r>
              <a:rPr lang="en-US" dirty="0">
                <a:latin typeface="Aileron Heavy" panose="00000A00000000000000" pitchFamily="50" charset="0"/>
              </a:rPr>
              <a:t>larger separation</a:t>
            </a:r>
            <a:r>
              <a:rPr lang="en-US" dirty="0">
                <a:latin typeface="Aileron Regular" panose="020B0604020202020204" charset="0"/>
              </a:rPr>
              <a:t> between the two dots. </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887127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ROTATION PROPERTY OF FFT</a:t>
            </a:r>
          </a:p>
        </p:txBody>
      </p:sp>
      <p:sp>
        <p:nvSpPr>
          <p:cNvPr id="12" name="TextBox 11">
            <a:extLst>
              <a:ext uri="{FF2B5EF4-FFF2-40B4-BE49-F238E27FC236}">
                <a16:creationId xmlns:a16="http://schemas.microsoft.com/office/drawing/2014/main" id="{A03D9DDB-0911-CCC6-289E-FE03CE9C7E57}"/>
              </a:ext>
            </a:extLst>
          </p:cNvPr>
          <p:cNvSpPr txBox="1"/>
          <p:nvPr/>
        </p:nvSpPr>
        <p:spPr>
          <a:xfrm>
            <a:off x="2743200" y="7353300"/>
            <a:ext cx="82296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2. Sinusoids of varying frequencies and their FFTs.</a:t>
            </a:r>
          </a:p>
        </p:txBody>
      </p:sp>
      <p:pic>
        <p:nvPicPr>
          <p:cNvPr id="5" name="Picture 4" descr="Background pattern&#10;&#10;Description automatically generated">
            <a:extLst>
              <a:ext uri="{FF2B5EF4-FFF2-40B4-BE49-F238E27FC236}">
                <a16:creationId xmlns:a16="http://schemas.microsoft.com/office/drawing/2014/main" id="{1F581BCA-212C-D41B-BD29-D649B6CF39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2191307"/>
            <a:ext cx="9601200" cy="5058982"/>
          </a:xfrm>
          <a:prstGeom prst="rect">
            <a:avLst/>
          </a:prstGeom>
        </p:spPr>
      </p:pic>
      <p:pic>
        <p:nvPicPr>
          <p:cNvPr id="4" name="Picture 3" descr="A picture containing text, yellow, orange&#10;&#10;Description automatically generated">
            <a:extLst>
              <a:ext uri="{FF2B5EF4-FFF2-40B4-BE49-F238E27FC236}">
                <a16:creationId xmlns:a16="http://schemas.microsoft.com/office/drawing/2014/main" id="{DBAD1D68-085A-2EAA-C8D5-61C7DE9D1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859" y="2193657"/>
            <a:ext cx="9596741" cy="5056632"/>
          </a:xfrm>
          <a:prstGeom prst="rect">
            <a:avLst/>
          </a:prstGeom>
        </p:spPr>
      </p:pic>
      <p:grpSp>
        <p:nvGrpSpPr>
          <p:cNvPr id="7" name="Group 6">
            <a:extLst>
              <a:ext uri="{FF2B5EF4-FFF2-40B4-BE49-F238E27FC236}">
                <a16:creationId xmlns:a16="http://schemas.microsoft.com/office/drawing/2014/main" id="{1C324F3E-3732-02F4-8C02-1F72932047ED}"/>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21373B1A-C8A9-C153-9930-8DC68A996D5C}"/>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4A5A8BD-16EC-AB02-9DF7-4B066D6EDD2A}"/>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E66AF14A-CB50-D99D-B799-7990EB875722}"/>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2888063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7734300"/>
            <a:ext cx="12115800" cy="2119042"/>
          </a:xfrm>
          <a:prstGeom prst="rect">
            <a:avLst/>
          </a:prstGeom>
          <a:noFill/>
        </p:spPr>
        <p:txBody>
          <a:bodyPr wrap="square" rtlCol="0">
            <a:spAutoFit/>
          </a:bodyPr>
          <a:lstStyle/>
          <a:p>
            <a:pPr algn="just">
              <a:lnSpc>
                <a:spcPct val="150000"/>
              </a:lnSpc>
            </a:pPr>
            <a:r>
              <a:rPr lang="en-US" dirty="0">
                <a:latin typeface="Aileron Regular" panose="020B0604020202020204" charset="0"/>
              </a:rPr>
              <a:t>Taking the product of two sinusoids of the same frequency or taking their squares operation-wise resulted to an interesting property. Since the </a:t>
            </a:r>
            <a:r>
              <a:rPr lang="en-US" dirty="0">
                <a:latin typeface="Aileron Heavy" panose="00000A00000000000000" pitchFamily="50" charset="0"/>
              </a:rPr>
              <a:t>product</a:t>
            </a:r>
            <a:r>
              <a:rPr lang="en-US" dirty="0">
                <a:latin typeface="Aileron Regular" panose="020B0604020202020204" charset="0"/>
              </a:rPr>
              <a:t> of two sinusoids can be decomposed as</a:t>
            </a:r>
            <a:r>
              <a:rPr lang="en-US" dirty="0">
                <a:latin typeface="Aileron Heavy" panose="00000A00000000000000" pitchFamily="50" charset="0"/>
              </a:rPr>
              <a:t> sums of sines or cosines</a:t>
            </a:r>
            <a:r>
              <a:rPr lang="en-US" dirty="0">
                <a:latin typeface="Aileron Regular" panose="020B0604020202020204" charset="0"/>
              </a:rPr>
              <a:t>, the latter of which can be represented by a certain phase shift, these also deconstruct into their respective </a:t>
            </a:r>
            <a:r>
              <a:rPr lang="en-US" dirty="0">
                <a:latin typeface="Aileron Heavy" panose="00000A00000000000000" pitchFamily="50" charset="0"/>
              </a:rPr>
              <a:t>frequencies</a:t>
            </a:r>
            <a:r>
              <a:rPr lang="en-US" dirty="0">
                <a:latin typeface="Aileron Regular" panose="020B0604020202020204" charset="0"/>
              </a:rPr>
              <a:t> in the Fourier space. Hence, instead of just one pair of dots for a single sinusoid, two pairs were observed in the FFT as it represents the two sinusoids being added together. </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9086718"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COMBINATION OF SINUSOIDS</a:t>
            </a:r>
          </a:p>
        </p:txBody>
      </p:sp>
      <p:sp>
        <p:nvSpPr>
          <p:cNvPr id="12" name="TextBox 11">
            <a:extLst>
              <a:ext uri="{FF2B5EF4-FFF2-40B4-BE49-F238E27FC236}">
                <a16:creationId xmlns:a16="http://schemas.microsoft.com/office/drawing/2014/main" id="{A03D9DDB-0911-CCC6-289E-FE03CE9C7E57}"/>
              </a:ext>
            </a:extLst>
          </p:cNvPr>
          <p:cNvSpPr txBox="1"/>
          <p:nvPr/>
        </p:nvSpPr>
        <p:spPr>
          <a:xfrm>
            <a:off x="1295400" y="7124700"/>
            <a:ext cx="111252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3. Product of two sinusoids at different rotation angles and their FFTs. Frequency of 4 were used for all sinusoids.</a:t>
            </a:r>
          </a:p>
        </p:txBody>
      </p:sp>
      <p:pic>
        <p:nvPicPr>
          <p:cNvPr id="7" name="Picture 6" descr="A picture containing text, yellow&#10;&#10;Description automatically generated">
            <a:extLst>
              <a:ext uri="{FF2B5EF4-FFF2-40B4-BE49-F238E27FC236}">
                <a16:creationId xmlns:a16="http://schemas.microsoft.com/office/drawing/2014/main" id="{B757B479-1D82-9D19-6BA4-99C9475C6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550" y="2199502"/>
            <a:ext cx="9342902" cy="4822880"/>
          </a:xfrm>
          <a:prstGeom prst="rect">
            <a:avLst/>
          </a:prstGeom>
        </p:spPr>
      </p:pic>
      <p:grpSp>
        <p:nvGrpSpPr>
          <p:cNvPr id="8" name="Group 7">
            <a:extLst>
              <a:ext uri="{FF2B5EF4-FFF2-40B4-BE49-F238E27FC236}">
                <a16:creationId xmlns:a16="http://schemas.microsoft.com/office/drawing/2014/main" id="{A0775E3B-CB54-3C7A-AD57-904439465FFF}"/>
              </a:ext>
            </a:extLst>
          </p:cNvPr>
          <p:cNvGrpSpPr/>
          <p:nvPr/>
        </p:nvGrpSpPr>
        <p:grpSpPr>
          <a:xfrm>
            <a:off x="685800" y="463800"/>
            <a:ext cx="12420600" cy="412500"/>
            <a:chOff x="685800" y="463800"/>
            <a:chExt cx="12420600" cy="412500"/>
          </a:xfrm>
        </p:grpSpPr>
        <p:cxnSp>
          <p:nvCxnSpPr>
            <p:cNvPr id="9" name="Straight Connector 8">
              <a:extLst>
                <a:ext uri="{FF2B5EF4-FFF2-40B4-BE49-F238E27FC236}">
                  <a16:creationId xmlns:a16="http://schemas.microsoft.com/office/drawing/2014/main" id="{43DB638C-0666-399A-4AA7-D1C6F64FB20E}"/>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AD0BA74-4924-53DE-51D0-42FC472D477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1" name="TextBox 10">
              <a:extLst>
                <a:ext uri="{FF2B5EF4-FFF2-40B4-BE49-F238E27FC236}">
                  <a16:creationId xmlns:a16="http://schemas.microsoft.com/office/drawing/2014/main" id="{D08106B5-26D6-37F1-E2D7-D3B37AE530B6}"/>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4280639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7734300"/>
            <a:ext cx="12115800" cy="2119042"/>
          </a:xfrm>
          <a:prstGeom prst="rect">
            <a:avLst/>
          </a:prstGeom>
          <a:noFill/>
        </p:spPr>
        <p:txBody>
          <a:bodyPr wrap="square" rtlCol="0">
            <a:spAutoFit/>
          </a:bodyPr>
          <a:lstStyle/>
          <a:p>
            <a:pPr algn="just">
              <a:lnSpc>
                <a:spcPct val="150000"/>
              </a:lnSpc>
            </a:pPr>
            <a:r>
              <a:rPr lang="en-US" dirty="0">
                <a:latin typeface="Aileron Regular" panose="020B0604020202020204" charset="0"/>
              </a:rPr>
              <a:t>Similar two the product of two sinusoids, taking their sums also produce a pattern that follows a similar pattern to the previous. From the figure, notice that adding sinusoids in the spatial domain results into their respective </a:t>
            </a:r>
            <a:r>
              <a:rPr lang="en-US" dirty="0">
                <a:latin typeface="Aileron Heavy" panose="00000A00000000000000" pitchFamily="50" charset="0"/>
              </a:rPr>
              <a:t>deconstructed frequencies</a:t>
            </a:r>
            <a:r>
              <a:rPr lang="en-US" dirty="0">
                <a:latin typeface="Aileron Regular" panose="020B0604020202020204" charset="0"/>
              </a:rPr>
              <a:t> in the Fourier domain. As such, it can be observed that combining sinusoids together results to a pattern that resembles a </a:t>
            </a:r>
            <a:r>
              <a:rPr lang="en-US" dirty="0">
                <a:latin typeface="Aileron Heavy" panose="00000A00000000000000" pitchFamily="50" charset="0"/>
              </a:rPr>
              <a:t>weaving pattern</a:t>
            </a:r>
            <a:r>
              <a:rPr lang="en-US" dirty="0">
                <a:latin typeface="Aileron Regular" panose="020B0604020202020204" charset="0"/>
              </a:rPr>
              <a:t> or repeating microscopic patterns! This is where the applications of FFT comes in as a rich structure can be noted from the FFT of such patterns seen in the Figure 4.</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9086718"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COMBINATION OF SINUSOIDS</a:t>
            </a:r>
          </a:p>
        </p:txBody>
      </p:sp>
      <p:sp>
        <p:nvSpPr>
          <p:cNvPr id="12" name="TextBox 11">
            <a:extLst>
              <a:ext uri="{FF2B5EF4-FFF2-40B4-BE49-F238E27FC236}">
                <a16:creationId xmlns:a16="http://schemas.microsoft.com/office/drawing/2014/main" id="{A03D9DDB-0911-CCC6-289E-FE03CE9C7E57}"/>
              </a:ext>
            </a:extLst>
          </p:cNvPr>
          <p:cNvSpPr txBox="1"/>
          <p:nvPr/>
        </p:nvSpPr>
        <p:spPr>
          <a:xfrm>
            <a:off x="1295400" y="7124700"/>
            <a:ext cx="111252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4. Sum of two sinusoids at different rotation angles and their FFTs. Frequency of 4 were used for all sinusoids.</a:t>
            </a:r>
          </a:p>
        </p:txBody>
      </p:sp>
      <p:pic>
        <p:nvPicPr>
          <p:cNvPr id="7" name="Picture 6" descr="A picture containing text, yellow&#10;&#10;Description automatically generated">
            <a:extLst>
              <a:ext uri="{FF2B5EF4-FFF2-40B4-BE49-F238E27FC236}">
                <a16:creationId xmlns:a16="http://schemas.microsoft.com/office/drawing/2014/main" id="{B757B479-1D82-9D19-6BA4-99C9475C6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550" y="2199502"/>
            <a:ext cx="9342902" cy="4822880"/>
          </a:xfrm>
          <a:prstGeom prst="rect">
            <a:avLst/>
          </a:prstGeom>
        </p:spPr>
      </p:pic>
      <p:pic>
        <p:nvPicPr>
          <p:cNvPr id="4" name="Picture 3">
            <a:extLst>
              <a:ext uri="{FF2B5EF4-FFF2-40B4-BE49-F238E27FC236}">
                <a16:creationId xmlns:a16="http://schemas.microsoft.com/office/drawing/2014/main" id="{856A8B0A-B60D-3104-E3DE-4A8FA0A544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416" y="2203494"/>
            <a:ext cx="9335169" cy="4818888"/>
          </a:xfrm>
          <a:prstGeom prst="rect">
            <a:avLst/>
          </a:prstGeom>
        </p:spPr>
      </p:pic>
      <p:grpSp>
        <p:nvGrpSpPr>
          <p:cNvPr id="5" name="Group 4">
            <a:extLst>
              <a:ext uri="{FF2B5EF4-FFF2-40B4-BE49-F238E27FC236}">
                <a16:creationId xmlns:a16="http://schemas.microsoft.com/office/drawing/2014/main" id="{361E90E4-334B-2F51-3EF5-EA0EE9984EA8}"/>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763F0956-AC89-1ED3-7142-C22005C458A8}"/>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3043B95-7B1C-C35B-DEE5-F257A2A6A478}"/>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6D8699C1-4482-14A2-6C0C-0BDDFE74DC74}"/>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2145874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6371739"/>
            <a:ext cx="12115800" cy="3267561"/>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For this part of the activity, we begin by converting the painting into </a:t>
            </a:r>
            <a:r>
              <a:rPr lang="en-US" sz="2000" dirty="0">
                <a:latin typeface="Aileron Heavy" panose="00000A00000000000000" pitchFamily="50" charset="0"/>
              </a:rPr>
              <a:t>grayscale</a:t>
            </a:r>
            <a:r>
              <a:rPr lang="en-US" sz="2000" dirty="0">
                <a:latin typeface="Aileron Regular" panose="020B0604020202020204" charset="0"/>
              </a:rPr>
              <a:t> and taking its </a:t>
            </a:r>
            <a:r>
              <a:rPr lang="en-US" sz="2000" dirty="0">
                <a:latin typeface="Aileron Heavy" panose="00000A00000000000000" pitchFamily="50" charset="0"/>
              </a:rPr>
              <a:t>mean value</a:t>
            </a:r>
            <a:r>
              <a:rPr lang="en-US" sz="2000" dirty="0">
                <a:latin typeface="Aileron Regular" panose="020B0604020202020204" charset="0"/>
              </a:rPr>
              <a:t>. This was done to remove the DC bias of the image which can be ruled to affect the analysis later on. The corresponding FFT of the mean grayscale painting was carried out and we can see the peaks much more in the </a:t>
            </a:r>
            <a:r>
              <a:rPr lang="en-US" sz="2000" dirty="0">
                <a:latin typeface="Aileron Heavy" panose="00000A00000000000000" pitchFamily="50" charset="0"/>
              </a:rPr>
              <a:t>logarithmic scale</a:t>
            </a:r>
            <a:r>
              <a:rPr lang="en-US" sz="2000" dirty="0">
                <a:latin typeface="Aileron Regular" panose="020B0604020202020204" charset="0"/>
              </a:rPr>
              <a:t>. These peaks can be interpreted as the sinusoids that are combined to resemble the </a:t>
            </a:r>
            <a:r>
              <a:rPr lang="en-US" sz="2000" dirty="0">
                <a:latin typeface="Aileron Heavy" panose="00000A00000000000000" pitchFamily="50" charset="0"/>
              </a:rPr>
              <a:t>weaving pattern</a:t>
            </a:r>
            <a:r>
              <a:rPr lang="en-US" sz="2000" dirty="0">
                <a:latin typeface="Aileron Regular" panose="020B0604020202020204" charset="0"/>
              </a:rPr>
              <a:t> of the canvas itself. Since we want to remove the canvas weave and obtain a cleaner image, we can remove these unwanted patterns in the canvas by “masking” the peak frequencies in the Fourier domain. </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88955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CANVAS WEAVE MODELLING</a:t>
            </a:r>
          </a:p>
        </p:txBody>
      </p:sp>
      <p:sp>
        <p:nvSpPr>
          <p:cNvPr id="12" name="TextBox 11">
            <a:extLst>
              <a:ext uri="{FF2B5EF4-FFF2-40B4-BE49-F238E27FC236}">
                <a16:creationId xmlns:a16="http://schemas.microsoft.com/office/drawing/2014/main" id="{A03D9DDB-0911-CCC6-289E-FE03CE9C7E57}"/>
              </a:ext>
            </a:extLst>
          </p:cNvPr>
          <p:cNvSpPr txBox="1"/>
          <p:nvPr/>
        </p:nvSpPr>
        <p:spPr>
          <a:xfrm>
            <a:off x="1295400" y="5717576"/>
            <a:ext cx="111252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5. The original painting of interest and its FFT. Image used is the Painting by Daria for reference.</a:t>
            </a:r>
          </a:p>
        </p:txBody>
      </p:sp>
      <p:pic>
        <p:nvPicPr>
          <p:cNvPr id="5" name="Picture 4" descr="A picture containing background pattern&#10;&#10;Description automatically generated">
            <a:extLst>
              <a:ext uri="{FF2B5EF4-FFF2-40B4-BE49-F238E27FC236}">
                <a16:creationId xmlns:a16="http://schemas.microsoft.com/office/drawing/2014/main" id="{C5BBC0E4-69E1-7ECF-E6A8-22465400B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347" y="2227007"/>
            <a:ext cx="12417307" cy="3429000"/>
          </a:xfrm>
          <a:prstGeom prst="rect">
            <a:avLst/>
          </a:prstGeom>
        </p:spPr>
      </p:pic>
      <p:grpSp>
        <p:nvGrpSpPr>
          <p:cNvPr id="8" name="Group 7">
            <a:extLst>
              <a:ext uri="{FF2B5EF4-FFF2-40B4-BE49-F238E27FC236}">
                <a16:creationId xmlns:a16="http://schemas.microsoft.com/office/drawing/2014/main" id="{C20D4D5F-BD37-D169-2D7C-9FD16E978F9C}"/>
              </a:ext>
            </a:extLst>
          </p:cNvPr>
          <p:cNvGrpSpPr/>
          <p:nvPr/>
        </p:nvGrpSpPr>
        <p:grpSpPr>
          <a:xfrm>
            <a:off x="685800" y="463800"/>
            <a:ext cx="12420600" cy="412500"/>
            <a:chOff x="685800" y="463800"/>
            <a:chExt cx="12420600" cy="412500"/>
          </a:xfrm>
        </p:grpSpPr>
        <p:cxnSp>
          <p:nvCxnSpPr>
            <p:cNvPr id="9" name="Straight Connector 8">
              <a:extLst>
                <a:ext uri="{FF2B5EF4-FFF2-40B4-BE49-F238E27FC236}">
                  <a16:creationId xmlns:a16="http://schemas.microsoft.com/office/drawing/2014/main" id="{E619CB19-6D7D-6835-DFB3-601FA130694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8AC1E97-287C-3A51-35AD-EBF868E211A8}"/>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1" name="TextBox 10">
              <a:extLst>
                <a:ext uri="{FF2B5EF4-FFF2-40B4-BE49-F238E27FC236}">
                  <a16:creationId xmlns:a16="http://schemas.microsoft.com/office/drawing/2014/main" id="{3506A4C1-4587-A6D6-25E9-E046AAC73E19}"/>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1490428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685800" y="7239894"/>
            <a:ext cx="12192000" cy="2534540"/>
          </a:xfrm>
          <a:prstGeom prst="rect">
            <a:avLst/>
          </a:prstGeom>
          <a:noFill/>
        </p:spPr>
        <p:txBody>
          <a:bodyPr wrap="square" rtlCol="0">
            <a:spAutoFit/>
          </a:bodyPr>
          <a:lstStyle/>
          <a:p>
            <a:pPr algn="just">
              <a:lnSpc>
                <a:spcPct val="150000"/>
              </a:lnSpc>
            </a:pPr>
            <a:r>
              <a:rPr lang="en-US" dirty="0">
                <a:latin typeface="Aileron Regular" panose="020B0604020202020204" charset="0"/>
              </a:rPr>
              <a:t>After obtaining the FFT of the painting, a </a:t>
            </a:r>
            <a:r>
              <a:rPr lang="en-US" dirty="0">
                <a:latin typeface="Aileron Heavy" panose="00000A00000000000000" pitchFamily="50" charset="0"/>
              </a:rPr>
              <a:t>filter mask</a:t>
            </a:r>
            <a:r>
              <a:rPr lang="en-US" dirty="0">
                <a:latin typeface="Aileron Regular" panose="020B0604020202020204" charset="0"/>
              </a:rPr>
              <a:t> in the Fourier space was manually created. This mask is of the size as the image and is </a:t>
            </a:r>
            <a:r>
              <a:rPr lang="en-US" dirty="0">
                <a:latin typeface="Aileron Heavy" panose="00000A00000000000000" pitchFamily="50" charset="0"/>
              </a:rPr>
              <a:t>all ones </a:t>
            </a:r>
            <a:r>
              <a:rPr lang="en-US" dirty="0">
                <a:latin typeface="Aileron Regular" panose="020B0604020202020204" charset="0"/>
              </a:rPr>
              <a:t>but are </a:t>
            </a:r>
            <a:r>
              <a:rPr lang="en-US" dirty="0">
                <a:latin typeface="Aileron Heavy" panose="00000A00000000000000" pitchFamily="50" charset="0"/>
              </a:rPr>
              <a:t>zeros</a:t>
            </a:r>
            <a:r>
              <a:rPr lang="en-US" dirty="0">
                <a:latin typeface="Aileron Regular" panose="020B0604020202020204" charset="0"/>
              </a:rPr>
              <a:t> at the locations of the sinusoidal peaks. The FFT shift of the filter in Figure 6 was obtained and was multiplied to the FT of the RGB channels of the original painting image. The resulting products was subject to the invest FFT algorithm and were stacked together to resemble the </a:t>
            </a:r>
            <a:r>
              <a:rPr lang="en-US" dirty="0">
                <a:latin typeface="Aileron Heavy" panose="00000A00000000000000" pitchFamily="50" charset="0"/>
              </a:rPr>
              <a:t>modified RGB channels</a:t>
            </a:r>
            <a:r>
              <a:rPr lang="en-US" dirty="0">
                <a:latin typeface="Aileron Regular" panose="020B0604020202020204" charset="0"/>
              </a:rPr>
              <a:t> of the new image. The resulting image were expected to be much cleaner than the original and is almost free of the canvas weaving pattern!</a:t>
            </a:r>
          </a:p>
        </p:txBody>
      </p:sp>
      <p:sp>
        <p:nvSpPr>
          <p:cNvPr id="12" name="TextBox 11">
            <a:extLst>
              <a:ext uri="{FF2B5EF4-FFF2-40B4-BE49-F238E27FC236}">
                <a16:creationId xmlns:a16="http://schemas.microsoft.com/office/drawing/2014/main" id="{A03D9DDB-0911-CCC6-289E-FE03CE9C7E57}"/>
              </a:ext>
            </a:extLst>
          </p:cNvPr>
          <p:cNvSpPr txBox="1"/>
          <p:nvPr/>
        </p:nvSpPr>
        <p:spPr>
          <a:xfrm>
            <a:off x="3645090" y="6667500"/>
            <a:ext cx="642582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6. Filtered mask used in the activity.</a:t>
            </a:r>
          </a:p>
        </p:txBody>
      </p:sp>
      <p:pic>
        <p:nvPicPr>
          <p:cNvPr id="4" name="Picture 3">
            <a:extLst>
              <a:ext uri="{FF2B5EF4-FFF2-40B4-BE49-F238E27FC236}">
                <a16:creationId xmlns:a16="http://schemas.microsoft.com/office/drawing/2014/main" id="{9622B478-1C3F-D0A4-91A3-7CBC5E4EB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488" y="2335903"/>
            <a:ext cx="5599024" cy="4199266"/>
          </a:xfrm>
          <a:prstGeom prst="rect">
            <a:avLst/>
          </a:prstGeom>
          <a:ln>
            <a:solidFill>
              <a:schemeClr val="tx1"/>
            </a:solidFill>
          </a:ln>
        </p:spPr>
      </p:pic>
      <p:sp>
        <p:nvSpPr>
          <p:cNvPr id="7" name="TextBox 6">
            <a:extLst>
              <a:ext uri="{FF2B5EF4-FFF2-40B4-BE49-F238E27FC236}">
                <a16:creationId xmlns:a16="http://schemas.microsoft.com/office/drawing/2014/main" id="{6ECC30D7-D5B9-1701-2668-3390E19CEF2E}"/>
              </a:ext>
            </a:extLst>
          </p:cNvPr>
          <p:cNvSpPr txBox="1"/>
          <p:nvPr/>
        </p:nvSpPr>
        <p:spPr>
          <a:xfrm>
            <a:off x="762000" y="1257300"/>
            <a:ext cx="88955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CANVAS WEAVE MODELLING</a:t>
            </a:r>
          </a:p>
        </p:txBody>
      </p:sp>
      <p:grpSp>
        <p:nvGrpSpPr>
          <p:cNvPr id="8" name="Group 7">
            <a:extLst>
              <a:ext uri="{FF2B5EF4-FFF2-40B4-BE49-F238E27FC236}">
                <a16:creationId xmlns:a16="http://schemas.microsoft.com/office/drawing/2014/main" id="{9D7DF3E3-841C-4816-413F-BFD436178A57}"/>
              </a:ext>
            </a:extLst>
          </p:cNvPr>
          <p:cNvGrpSpPr/>
          <p:nvPr/>
        </p:nvGrpSpPr>
        <p:grpSpPr>
          <a:xfrm>
            <a:off x="685800" y="463800"/>
            <a:ext cx="12420600" cy="412500"/>
            <a:chOff x="685800" y="463800"/>
            <a:chExt cx="12420600" cy="412500"/>
          </a:xfrm>
        </p:grpSpPr>
        <p:cxnSp>
          <p:nvCxnSpPr>
            <p:cNvPr id="9" name="Straight Connector 8">
              <a:extLst>
                <a:ext uri="{FF2B5EF4-FFF2-40B4-BE49-F238E27FC236}">
                  <a16:creationId xmlns:a16="http://schemas.microsoft.com/office/drawing/2014/main" id="{EE521509-AF8F-7E8B-BBA4-D03FFA0D2D61}"/>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767FF98-D071-C831-77E1-E149B8CB56BE}"/>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1" name="TextBox 10">
              <a:extLst>
                <a:ext uri="{FF2B5EF4-FFF2-40B4-BE49-F238E27FC236}">
                  <a16:creationId xmlns:a16="http://schemas.microsoft.com/office/drawing/2014/main" id="{F73A06A2-09F4-E6E3-0545-5DDCCE47313C}"/>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1278780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685800" y="6362700"/>
            <a:ext cx="12192000" cy="3267561"/>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Using the algorithm briefly explained in the previous slide, the </a:t>
            </a:r>
            <a:r>
              <a:rPr lang="en-US" sz="2000" dirty="0">
                <a:latin typeface="Aileron Heavy" panose="00000A00000000000000" pitchFamily="50" charset="0"/>
              </a:rPr>
              <a:t>unwanted frequencies </a:t>
            </a:r>
            <a:r>
              <a:rPr lang="en-US" sz="2000" dirty="0">
                <a:latin typeface="Aileron Regular" panose="020B0604020202020204" charset="0"/>
              </a:rPr>
              <a:t>from the canvas weaving pattern were filtered out and a much cleaner painting were obtained. The appearance of the deweaved painting could still somehow be </a:t>
            </a:r>
            <a:r>
              <a:rPr lang="en-US" sz="2000" dirty="0">
                <a:latin typeface="Aileron Heavy" panose="00000A00000000000000" pitchFamily="50" charset="0"/>
              </a:rPr>
              <a:t>improved with the choice of mask</a:t>
            </a:r>
            <a:r>
              <a:rPr lang="en-US" sz="2000" dirty="0">
                <a:latin typeface="Aileron Regular" panose="020B0604020202020204" charset="0"/>
              </a:rPr>
              <a:t>, but a stark contrast between the original and deweaved one was still obvious! In addition, the </a:t>
            </a:r>
            <a:r>
              <a:rPr lang="en-US" sz="2000" dirty="0">
                <a:latin typeface="Aileron Heavy" panose="00000A00000000000000" pitchFamily="50" charset="0"/>
              </a:rPr>
              <a:t>gray world algorithm</a:t>
            </a:r>
            <a:r>
              <a:rPr lang="en-US" sz="2000" dirty="0">
                <a:latin typeface="Aileron Regular" panose="020B0604020202020204" charset="0"/>
              </a:rPr>
              <a:t> (GWA) from the first activity was used to balance the color of the resulting image further.  GWA was used since an apparent gray color was dominant on the painting – the color of the walls of the building -- by which the </a:t>
            </a:r>
            <a:r>
              <a:rPr lang="en-US" sz="2000" dirty="0">
                <a:latin typeface="Aileron Heavy" panose="00000A00000000000000" pitchFamily="50" charset="0"/>
              </a:rPr>
              <a:t>average reflected color</a:t>
            </a:r>
            <a:r>
              <a:rPr lang="en-US" sz="2000" dirty="0">
                <a:latin typeface="Aileron Regular" panose="020B0604020202020204" charset="0"/>
              </a:rPr>
              <a:t> of the painting was estimated and compared to gray color (</a:t>
            </a:r>
            <a:r>
              <a:rPr lang="en-US" sz="2000" dirty="0">
                <a:latin typeface="Aileron Regular" panose="020B0604020202020204" charset="0"/>
                <a:hlinkClick r:id="rId2"/>
              </a:rPr>
              <a:t>Maulion</a:t>
            </a:r>
            <a:r>
              <a:rPr lang="en-US" sz="2000" dirty="0">
                <a:latin typeface="Aileron Regular" panose="020B0604020202020204" charset="0"/>
              </a:rPr>
              <a:t>, 2021). </a:t>
            </a:r>
          </a:p>
        </p:txBody>
      </p:sp>
      <p:sp>
        <p:nvSpPr>
          <p:cNvPr id="12" name="TextBox 11">
            <a:extLst>
              <a:ext uri="{FF2B5EF4-FFF2-40B4-BE49-F238E27FC236}">
                <a16:creationId xmlns:a16="http://schemas.microsoft.com/office/drawing/2014/main" id="{A03D9DDB-0911-CCC6-289E-FE03CE9C7E57}"/>
              </a:ext>
            </a:extLst>
          </p:cNvPr>
          <p:cNvSpPr txBox="1"/>
          <p:nvPr/>
        </p:nvSpPr>
        <p:spPr>
          <a:xfrm>
            <a:off x="1143000" y="5717576"/>
            <a:ext cx="114300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7. Final results after isolating the canvas patter from the original painting and white balancing the cleaned image.</a:t>
            </a:r>
          </a:p>
        </p:txBody>
      </p:sp>
      <p:pic>
        <p:nvPicPr>
          <p:cNvPr id="3" name="Picture 2">
            <a:extLst>
              <a:ext uri="{FF2B5EF4-FFF2-40B4-BE49-F238E27FC236}">
                <a16:creationId xmlns:a16="http://schemas.microsoft.com/office/drawing/2014/main" id="{09E5025D-1DCF-5F80-E37E-28A778CED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578" y="2252446"/>
            <a:ext cx="12400844" cy="3424454"/>
          </a:xfrm>
          <a:prstGeom prst="rect">
            <a:avLst/>
          </a:prstGeom>
        </p:spPr>
      </p:pic>
      <p:sp>
        <p:nvSpPr>
          <p:cNvPr id="5" name="TextBox 4">
            <a:extLst>
              <a:ext uri="{FF2B5EF4-FFF2-40B4-BE49-F238E27FC236}">
                <a16:creationId xmlns:a16="http://schemas.microsoft.com/office/drawing/2014/main" id="{45567646-CEBA-E0B1-CEB9-3A4D013C08D0}"/>
              </a:ext>
            </a:extLst>
          </p:cNvPr>
          <p:cNvSpPr txBox="1"/>
          <p:nvPr/>
        </p:nvSpPr>
        <p:spPr>
          <a:xfrm>
            <a:off x="762000" y="1257300"/>
            <a:ext cx="88955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CANVAS WEAVE MODELLING</a:t>
            </a:r>
          </a:p>
        </p:txBody>
      </p:sp>
      <p:grpSp>
        <p:nvGrpSpPr>
          <p:cNvPr id="7" name="Group 6">
            <a:extLst>
              <a:ext uri="{FF2B5EF4-FFF2-40B4-BE49-F238E27FC236}">
                <a16:creationId xmlns:a16="http://schemas.microsoft.com/office/drawing/2014/main" id="{7CB8426B-85FA-26DC-3265-BA2F505F7B66}"/>
              </a:ext>
            </a:extLst>
          </p:cNvPr>
          <p:cNvGrpSpPr/>
          <p:nvPr/>
        </p:nvGrpSpPr>
        <p:grpSpPr>
          <a:xfrm>
            <a:off x="685800" y="463800"/>
            <a:ext cx="12420600" cy="412500"/>
            <a:chOff x="685800" y="463800"/>
            <a:chExt cx="12420600" cy="412500"/>
          </a:xfrm>
        </p:grpSpPr>
        <p:cxnSp>
          <p:nvCxnSpPr>
            <p:cNvPr id="8" name="Straight Connector 7">
              <a:extLst>
                <a:ext uri="{FF2B5EF4-FFF2-40B4-BE49-F238E27FC236}">
                  <a16:creationId xmlns:a16="http://schemas.microsoft.com/office/drawing/2014/main" id="{1EB35A86-08DA-9129-FE72-F9FA3C667117}"/>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A9AC135-8608-A41E-7427-C2063CB1103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5E359103-1E85-E03F-23BC-A993EEF83D2E}"/>
                </a:ext>
              </a:extLst>
            </p:cNvPr>
            <p:cNvSpPr txBox="1"/>
            <p:nvPr/>
          </p:nvSpPr>
          <p:spPr>
            <a:xfrm>
              <a:off x="6769088" y="463800"/>
              <a:ext cx="633731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PROPERTIES AND APPLICATIONS OF THE 2D FFT</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26190072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12088</TotalTime>
  <Words>2678</Words>
  <Application>Microsoft Office PowerPoint</Application>
  <PresentationFormat>Custom</PresentationFormat>
  <Paragraphs>135</Paragraphs>
  <Slides>23</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23</vt:i4>
      </vt:variant>
    </vt:vector>
  </HeadingPairs>
  <TitlesOfParts>
    <vt:vector size="35" baseType="lpstr">
      <vt:lpstr>Calibri</vt:lpstr>
      <vt:lpstr>Aileron Light</vt:lpstr>
      <vt:lpstr>Aileron Bold</vt:lpstr>
      <vt:lpstr>Wingdings</vt:lpstr>
      <vt:lpstr>Altero</vt:lpstr>
      <vt:lpstr>Aileron</vt:lpstr>
      <vt:lpstr>Arial</vt:lpstr>
      <vt:lpstr>Aileron Regular</vt:lpstr>
      <vt:lpstr>Aileron Heavy</vt:lpstr>
      <vt:lpstr>Aileron Black</vt:lpstr>
      <vt:lpstr>Lucida Sans Typewriter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Niño Philip Ramones</dc:creator>
  <cp:lastModifiedBy>Nino Philip Ramones</cp:lastModifiedBy>
  <cp:revision>5</cp:revision>
  <dcterms:created xsi:type="dcterms:W3CDTF">2006-08-16T00:00:00Z</dcterms:created>
  <dcterms:modified xsi:type="dcterms:W3CDTF">2023-04-26T05:58:05Z</dcterms:modified>
  <dc:identifier>DAFcaABksrY</dc:identifier>
</cp:coreProperties>
</file>